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100" d="100"/>
          <a:sy n="100" d="100"/>
        </p:scale>
        <p:origin x="132" y="-3102"/>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413" cy="495300"/>
          </a:xfrm>
          <a:prstGeom prst="rect">
            <a:avLst/>
          </a:prstGeom>
        </p:spPr>
        <p:txBody>
          <a:bodyPr vert="horz" lIns="91427" tIns="45714" rIns="91427" bIns="45714"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27" tIns="45714" rIns="91427" bIns="45714" rtlCol="0"/>
          <a:lstStyle>
            <a:lvl1pPr algn="r">
              <a:defRPr sz="1200"/>
            </a:lvl1pPr>
          </a:lstStyle>
          <a:p>
            <a:fld id="{11035C0A-6A21-427D-A3EB-E8A52BE8FF8D}" type="datetimeFigureOut">
              <a:rPr kumimoji="1" lang="ja-JP" altLang="en-US" smtClean="0"/>
              <a:t>2023/5/23</a:t>
            </a:fld>
            <a:endParaRPr kumimoji="1" lang="ja-JP" altLang="en-US"/>
          </a:p>
        </p:txBody>
      </p:sp>
      <p:sp>
        <p:nvSpPr>
          <p:cNvPr id="4" name="フッター プレースホルダー 3"/>
          <p:cNvSpPr>
            <a:spLocks noGrp="1"/>
          </p:cNvSpPr>
          <p:nvPr>
            <p:ph type="ftr" sz="quarter" idx="2"/>
          </p:nvPr>
        </p:nvSpPr>
        <p:spPr>
          <a:xfrm>
            <a:off x="2" y="9371013"/>
            <a:ext cx="2919413" cy="495300"/>
          </a:xfrm>
          <a:prstGeom prst="rect">
            <a:avLst/>
          </a:prstGeom>
        </p:spPr>
        <p:txBody>
          <a:bodyPr vert="horz" lIns="91427" tIns="45714" rIns="91427" bIns="4571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27" tIns="45714" rIns="91427" bIns="45714"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4813"/>
          </a:xfrm>
          <a:prstGeom prst="rect">
            <a:avLst/>
          </a:prstGeom>
        </p:spPr>
        <p:txBody>
          <a:bodyPr vert="horz" lIns="90638" tIns="45318" rIns="90638" bIns="45318"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15573" y="1"/>
            <a:ext cx="2918621" cy="494813"/>
          </a:xfrm>
          <a:prstGeom prst="rect">
            <a:avLst/>
          </a:prstGeom>
        </p:spPr>
        <p:txBody>
          <a:bodyPr vert="horz" lIns="90638" tIns="45318" rIns="90638" bIns="45318" rtlCol="0"/>
          <a:lstStyle>
            <a:lvl1pPr algn="r">
              <a:defRPr sz="1200"/>
            </a:lvl1pPr>
          </a:lstStyle>
          <a:p>
            <a:fld id="{7072B0E7-22FF-4BC1-A758-8F10060C7725}" type="datetimeFigureOut">
              <a:rPr kumimoji="1" lang="ja-JP" altLang="en-US" smtClean="0"/>
              <a:t>2023/5/23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38" tIns="45318" rIns="90638"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8" tIns="45318" rIns="90638"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8" tIns="45318" rIns="90638"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8" tIns="45318" rIns="90638" bIns="45318"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chemeClr val="tx1"/>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chemeClr val="tx1"/>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chemeClr val="tx1"/>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43401" y="7937275"/>
            <a:ext cx="6882531" cy="1961874"/>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lvl="0"/>
            <a:r>
              <a:rPr kumimoji="1" lang="ja-JP" altLang="en-US"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こども家庭庁コールセンター</a:t>
            </a:r>
            <a:endParaRPr kumimoji="1" lang="en-US" altLang="ja-JP"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lnSpc>
                <a:spcPts val="3800"/>
              </a:lnSpc>
              <a:spcBef>
                <a:spcPts val="300"/>
              </a:spcBef>
              <a:defRPr/>
            </a:pPr>
            <a:r>
              <a:rPr kumimoji="1" lang="en-US" altLang="ja-JP" sz="3200" b="1" dirty="0">
                <a:ln w="6600">
                  <a:noFill/>
                  <a:prstDash val="solid"/>
                </a:ln>
                <a:solidFill>
                  <a:srgbClr val="008EC0"/>
                </a:solidFill>
                <a:latin typeface="メイリオ" panose="020B0604030504040204" pitchFamily="50" charset="-128"/>
                <a:ea typeface="メイリオ" panose="020B0604030504040204" pitchFamily="50" charset="-128"/>
              </a:rPr>
              <a:t>  0120-400-903</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p>
          <a:p>
            <a:pPr lvl="0">
              <a:spcBef>
                <a:spcPts val="300"/>
              </a:spcBef>
            </a:pPr>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南関町役場　子育て支援係</a:t>
            </a:r>
          </a:p>
          <a:p>
            <a:pPr lvl="0"/>
            <a:r>
              <a:rPr kumimoji="1" lang="ja-JP" altLang="en-US"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3200" b="1" dirty="0">
                <a:ln w="6600">
                  <a:noFill/>
                  <a:prstDash val="solid"/>
                </a:ln>
                <a:solidFill>
                  <a:schemeClr val="tx1"/>
                </a:solidFill>
                <a:latin typeface="メイリオ" panose="020B0604030504040204" pitchFamily="50" charset="-128"/>
                <a:ea typeface="メイリオ" panose="020B0604030504040204" pitchFamily="50" charset="-128"/>
              </a:rPr>
              <a:t>0968-57-8503</a:t>
            </a:r>
            <a:endParaRPr kumimoji="1" lang="ja-JP" altLang="en-US" sz="3200" b="1"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令和５年４月分の新規児童扶養手当受給者の方</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95359" y="3262448"/>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40926" y="3932397"/>
            <a:ext cx="6516000" cy="1638123"/>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申請書に振込先口座などを記入して、必要書類とともに南関町役場　　　</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福祉課子育て支援係にご提出ください。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可能な限り速やかに熊本県から</a:t>
            </a:r>
            <a:r>
              <a:rPr kumimoji="1" lang="ja-JP" altLang="en-US" sz="1600" dirty="0">
                <a:solidFill>
                  <a:prstClr val="black"/>
                </a:solidFill>
                <a:latin typeface="メイリオ" panose="020B0604030504040204" pitchFamily="50" charset="-128"/>
                <a:ea typeface="メイリオ" panose="020B0604030504040204" pitchFamily="50" charset="-128"/>
              </a:rPr>
              <a:t>振り込まれます。</a:t>
            </a:r>
          </a:p>
        </p:txBody>
      </p:sp>
      <p:grpSp>
        <p:nvGrpSpPr>
          <p:cNvPr id="6" name="グループ化 5"/>
          <p:cNvGrpSpPr/>
          <p:nvPr/>
        </p:nvGrpSpPr>
        <p:grpSpPr>
          <a:xfrm>
            <a:off x="213701" y="5817720"/>
            <a:ext cx="6399760" cy="2121838"/>
            <a:chOff x="213701" y="5487520"/>
            <a:chExt cx="6399760" cy="2121838"/>
          </a:xfrm>
        </p:grpSpPr>
        <p:grpSp>
          <p:nvGrpSpPr>
            <p:cNvPr id="5" name="グループ化 4"/>
            <p:cNvGrpSpPr/>
            <p:nvPr/>
          </p:nvGrpSpPr>
          <p:grpSpPr>
            <a:xfrm>
              <a:off x="213701" y="5487520"/>
              <a:ext cx="6399760" cy="2121838"/>
              <a:chOff x="196960" y="2658724"/>
              <a:chExt cx="6431615"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37845"/>
                  <a:ext cx="3024000" cy="382030"/>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熊本県</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6575" y="3324966"/>
                <a:ext cx="1152000" cy="614437"/>
              </a:xfrm>
              <a:prstGeom prst="rect">
                <a:avLst/>
              </a:prstGeom>
              <a:noFill/>
              <a:ln>
                <a:noFill/>
              </a:ln>
            </p:spPr>
            <p:txBody>
              <a:bodyPr wrap="square" rtlCol="0" anchor="ctr">
                <a:spAutoFit/>
              </a:bodyPr>
              <a:lstStyle/>
              <a:p>
                <a:pPr algn="ctr"/>
                <a:r>
                  <a:rPr kumimoji="1" lang="ja-JP" altLang="en-US" sz="1400" b="1" dirty="0">
                    <a:latin typeface="メイリオ" panose="020B0604030504040204" pitchFamily="50" charset="-128"/>
                    <a:ea typeface="メイリオ" panose="020B0604030504040204" pitchFamily="50" charset="-128"/>
                  </a:rPr>
                  <a:t>南関町役場</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rPr>
                  <a:t>福祉課</a:t>
                </a:r>
                <a:endParaRPr kumimoji="1" lang="en-US" altLang="ja-JP" sz="1400" b="1" dirty="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子育て支援係</a:t>
                </a:r>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役場福祉課子育て支援係にご提出ください。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39602" y="827273"/>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44000" y="1476729"/>
            <a:ext cx="6480000" cy="1484234"/>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令和５年４月分で新たに児童扶養手当受給者となった方も申請不　</a:t>
            </a:r>
            <a:endParaRPr kumimoji="1" lang="en-US" altLang="ja-JP" sz="1600" dirty="0">
              <a:latin typeface="メイリオ" panose="020B0604030504040204" pitchFamily="50" charset="-128"/>
              <a:ea typeface="メイリオ" panose="020B0604030504040204" pitchFamily="50" charset="-128"/>
            </a:endParaRPr>
          </a:p>
          <a:p>
            <a:pPr marL="180000" lvl="0" indent="-457200"/>
            <a:r>
              <a:rPr kumimoji="1" lang="ja-JP" altLang="en-US" sz="1600" dirty="0">
                <a:latin typeface="メイリオ" panose="020B0604030504040204" pitchFamily="50" charset="-128"/>
                <a:ea typeface="メイリオ" panose="020B0604030504040204" pitchFamily="50" charset="-128"/>
              </a:rPr>
              <a:t>　 要で受け取れます。</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５月末に、</a:t>
            </a:r>
            <a:r>
              <a:rPr kumimoji="1" lang="ja-JP" altLang="en-US" sz="1600" dirty="0">
                <a:latin typeface="メイリオ" panose="020B0604030504040204" pitchFamily="50" charset="-128"/>
                <a:ea typeface="メイリオ" panose="020B0604030504040204" pitchFamily="50" charset="-128"/>
              </a:rPr>
              <a:t>児童扶養手当を支給している口座に</a:t>
            </a:r>
            <a:r>
              <a:rPr kumimoji="1" lang="ja-JP" altLang="en-US" sz="1600" b="1" dirty="0">
                <a:latin typeface="メイリオ" panose="020B0604030504040204" pitchFamily="50" charset="-128"/>
                <a:ea typeface="メイリオ" panose="020B0604030504040204" pitchFamily="50" charset="-128"/>
              </a:rPr>
              <a:t>熊本県から</a:t>
            </a:r>
            <a:r>
              <a:rPr kumimoji="1" lang="ja-JP" altLang="en-US" sz="1600" dirty="0">
                <a:latin typeface="メイリオ" panose="020B0604030504040204" pitchFamily="50" charset="-128"/>
                <a:ea typeface="メイリオ" panose="020B0604030504040204" pitchFamily="50" charset="-128"/>
              </a:rPr>
              <a:t>振り込　</a:t>
            </a:r>
            <a:endParaRPr kumimoji="1" lang="en-US" altLang="ja-JP" sz="1600" dirty="0">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み済みです。</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414D69-AE58-486C-9AA8-85940B06B69F}">
  <ds:schemaRefs>
    <ds:schemaRef ds:uri="683158a2-9d06-4ce6-bd6b-0794883ee101"/>
    <ds:schemaRef ds:uri="http://schemas.microsoft.com/office/2006/documentManagement/types"/>
    <ds:schemaRef ds:uri="http://www.w3.org/XML/1998/namespace"/>
    <ds:schemaRef ds:uri="http://purl.org/dc/term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678a2489-fa4b-4df7-931e-168db4fd1dd7"/>
    <ds:schemaRef ds:uri="http://purl.org/dc/dcmitype/"/>
  </ds:schemaRefs>
</ds:datastoreItem>
</file>

<file path=customXml/itemProps2.xml><?xml version="1.0" encoding="utf-8"?>
<ds:datastoreItem xmlns:ds="http://schemas.openxmlformats.org/officeDocument/2006/customXml" ds:itemID="{0F767860-D83E-448D-81DD-2B08769BE613}">
  <ds:schemaRefs>
    <ds:schemaRef ds:uri="http://schemas.microsoft.com/sharepoint/v3/contenttype/forms"/>
  </ds:schemaRefs>
</ds:datastoreItem>
</file>

<file path=customXml/itemProps3.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6791</TotalTime>
  <Words>333</Words>
  <Application>Microsoft Office PowerPoint</Application>
  <PresentationFormat>A4 210 x 297 mm</PresentationFormat>
  <Paragraphs>45</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古閑　浩子</cp:lastModifiedBy>
  <cp:revision>455</cp:revision>
  <cp:lastPrinted>2023-05-23T07:27:34Z</cp:lastPrinted>
  <dcterms:created xsi:type="dcterms:W3CDTF">2020-04-07T04:57:46Z</dcterms:created>
  <dcterms:modified xsi:type="dcterms:W3CDTF">2023-05-23T07:29:46Z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