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3" Type="http://schemas.openxmlformats.org/package/2006/relationships/metadata/core-properties" Target="docProps/core.xml" />
  <Relationship Id="rId2" Type="http://schemas.openxmlformats.org/package/2006/relationships/metadata/thumbnail" Target="docProps/thumbnail.jpeg" />
  <Relationship Id="rId1" Type="http://schemas.openxmlformats.org/officeDocument/2006/relationships/officeDocument" Target="ppt/presentation.xml" />
  <Relationship Id="rId4" Type="http://schemas.openxmlformats.org/officeDocument/2006/relationships/extended-properties" Target="docProps/app.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87" r:id="rId2"/>
  </p:sldIdLst>
  <p:sldSz cx="6858000" cy="9144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06" autoAdjust="0"/>
    <p:restoredTop sz="94660"/>
  </p:normalViewPr>
  <p:slideViewPr>
    <p:cSldViewPr>
      <p:cViewPr>
        <p:scale>
          <a:sx n="100" d="100"/>
          <a:sy n="100" d="100"/>
        </p:scale>
        <p:origin x="1008" y="-270"/>
      </p:cViewPr>
      <p:guideLst>
        <p:guide orient="horz" pos="2880"/>
        <p:guide pos="2160"/>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3" Type="http://schemas.openxmlformats.org/officeDocument/2006/relationships/notesMaster" Target="notesMasters/notesMaster1.xml" />
  <Relationship Id="rId7" Type="http://schemas.openxmlformats.org/officeDocument/2006/relationships/tableStyles" Target="tableStyles.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theme" Target="theme/theme1.xml" />
  <Relationship Id="rId5" Type="http://schemas.openxmlformats.org/officeDocument/2006/relationships/viewProps" Target="viewProps.xml" />
  <Relationship Id="rId4" Type="http://schemas.openxmlformats.org/officeDocument/2006/relationships/presProps" Target="presProps.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244" cy="494017"/>
          </a:xfrm>
          <a:prstGeom prst="rect">
            <a:avLst/>
          </a:prstGeom>
        </p:spPr>
        <p:txBody>
          <a:bodyPr vert="horz" lIns="89484" tIns="44741" rIns="89484" bIns="4474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973" y="0"/>
            <a:ext cx="2919244" cy="494017"/>
          </a:xfrm>
          <a:prstGeom prst="rect">
            <a:avLst/>
          </a:prstGeom>
        </p:spPr>
        <p:txBody>
          <a:bodyPr vert="horz" lIns="89484" tIns="44741" rIns="89484" bIns="44741" rtlCol="0"/>
          <a:lstStyle>
            <a:lvl1pPr algn="r">
              <a:defRPr sz="1200"/>
            </a:lvl1pPr>
          </a:lstStyle>
          <a:p>
            <a:fld id="{748D2F47-9EFE-437C-863F-2C074C2AC826}" type="datetimeFigureOut">
              <a:rPr kumimoji="1" lang="ja-JP" altLang="en-US" smtClean="0"/>
              <a:t>2025/4/17</a:t>
            </a:fld>
            <a:endParaRPr kumimoji="1" lang="ja-JP" altLang="en-US"/>
          </a:p>
        </p:txBody>
      </p:sp>
      <p:sp>
        <p:nvSpPr>
          <p:cNvPr id="4" name="スライド イメージ プレースホルダー 3"/>
          <p:cNvSpPr>
            <a:spLocks noGrp="1" noRot="1" noChangeAspect="1"/>
          </p:cNvSpPr>
          <p:nvPr>
            <p:ph type="sldImg" idx="2"/>
          </p:nvPr>
        </p:nvSpPr>
        <p:spPr>
          <a:xfrm>
            <a:off x="2119313" y="1231900"/>
            <a:ext cx="2497137" cy="3330575"/>
          </a:xfrm>
          <a:prstGeom prst="rect">
            <a:avLst/>
          </a:prstGeom>
          <a:noFill/>
          <a:ln w="12700">
            <a:solidFill>
              <a:prstClr val="black"/>
            </a:solidFill>
          </a:ln>
        </p:spPr>
        <p:txBody>
          <a:bodyPr vert="horz" lIns="89484" tIns="44741" rIns="89484" bIns="44741" rtlCol="0" anchor="ctr"/>
          <a:lstStyle/>
          <a:p>
            <a:endParaRPr lang="ja-JP" altLang="en-US"/>
          </a:p>
        </p:txBody>
      </p:sp>
      <p:sp>
        <p:nvSpPr>
          <p:cNvPr id="5" name="ノート プレースホルダー 4"/>
          <p:cNvSpPr>
            <a:spLocks noGrp="1"/>
          </p:cNvSpPr>
          <p:nvPr>
            <p:ph type="body" sz="quarter" idx="3"/>
          </p:nvPr>
        </p:nvSpPr>
        <p:spPr>
          <a:xfrm>
            <a:off x="672958" y="4748485"/>
            <a:ext cx="5389848" cy="3885123"/>
          </a:xfrm>
          <a:prstGeom prst="rect">
            <a:avLst/>
          </a:prstGeom>
        </p:spPr>
        <p:txBody>
          <a:bodyPr vert="horz" lIns="89484" tIns="44741" rIns="89484" bIns="4474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2296"/>
            <a:ext cx="2919244" cy="494017"/>
          </a:xfrm>
          <a:prstGeom prst="rect">
            <a:avLst/>
          </a:prstGeom>
        </p:spPr>
        <p:txBody>
          <a:bodyPr vert="horz" lIns="89484" tIns="44741" rIns="89484" bIns="4474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973" y="9372296"/>
            <a:ext cx="2919244" cy="494017"/>
          </a:xfrm>
          <a:prstGeom prst="rect">
            <a:avLst/>
          </a:prstGeom>
        </p:spPr>
        <p:txBody>
          <a:bodyPr vert="horz" lIns="89484" tIns="44741" rIns="89484" bIns="44741" rtlCol="0" anchor="b"/>
          <a:lstStyle>
            <a:lvl1pPr algn="r">
              <a:defRPr sz="1200"/>
            </a:lvl1pPr>
          </a:lstStyle>
          <a:p>
            <a:fld id="{F865088D-6DEC-40B7-AA8A-B80B60F6DA17}" type="slidenum">
              <a:rPr kumimoji="1" lang="ja-JP" altLang="en-US" smtClean="0"/>
              <a:t>‹#›</a:t>
            </a:fld>
            <a:endParaRPr kumimoji="1" lang="ja-JP" altLang="en-US"/>
          </a:p>
        </p:txBody>
      </p:sp>
    </p:spTree>
    <p:extLst>
      <p:ext uri="{BB962C8B-B14F-4D97-AF65-F5344CB8AC3E}">
        <p14:creationId xmlns:p14="http://schemas.microsoft.com/office/powerpoint/2010/main" val="40513992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1.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865088D-6DEC-40B7-AA8A-B80B60F6DA17}" type="slidenum">
              <a:rPr kumimoji="1" lang="ja-JP" altLang="en-US" smtClean="0"/>
              <a:t>1</a:t>
            </a:fld>
            <a:endParaRPr kumimoji="1" lang="ja-JP" altLang="en-US"/>
          </a:p>
        </p:txBody>
      </p:sp>
    </p:spTree>
    <p:extLst>
      <p:ext uri="{BB962C8B-B14F-4D97-AF65-F5344CB8AC3E}">
        <p14:creationId xmlns:p14="http://schemas.microsoft.com/office/powerpoint/2010/main" val="34533493"/>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1970FD1-4FC0-45F1-8646-EAC0BEF09F7C}" type="datetimeFigureOut">
              <a:rPr kumimoji="1" lang="ja-JP" altLang="en-US" smtClean="0"/>
              <a:t>2025/4/17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7BAB106-AF16-4DF7-B294-F0C9CF9F02A9}" type="slidenum">
              <a:rPr kumimoji="1" lang="ja-JP" altLang="en-US" smtClean="0"/>
              <a:t>‹#›</a:t>
            </a:fld>
            <a:endParaRPr kumimoji="1" lang="ja-JP" altLang="en-US"/>
          </a:p>
        </p:txBody>
      </p:sp>
    </p:spTree>
    <p:extLst>
      <p:ext uri="{BB962C8B-B14F-4D97-AF65-F5344CB8AC3E}">
        <p14:creationId xmlns:p14="http://schemas.microsoft.com/office/powerpoint/2010/main" val="891714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970FD1-4FC0-45F1-8646-EAC0BEF09F7C}" type="datetimeFigureOut">
              <a:rPr kumimoji="1" lang="ja-JP" altLang="en-US" smtClean="0"/>
              <a:t>2025/4/17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7BAB106-AF16-4DF7-B294-F0C9CF9F02A9}" type="slidenum">
              <a:rPr kumimoji="1" lang="ja-JP" altLang="en-US" smtClean="0"/>
              <a:t>‹#›</a:t>
            </a:fld>
            <a:endParaRPr kumimoji="1" lang="ja-JP" altLang="en-US"/>
          </a:p>
        </p:txBody>
      </p:sp>
    </p:spTree>
    <p:extLst>
      <p:ext uri="{BB962C8B-B14F-4D97-AF65-F5344CB8AC3E}">
        <p14:creationId xmlns:p14="http://schemas.microsoft.com/office/powerpoint/2010/main" val="2444922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970FD1-4FC0-45F1-8646-EAC0BEF09F7C}" type="datetimeFigureOut">
              <a:rPr kumimoji="1" lang="ja-JP" altLang="en-US" smtClean="0"/>
              <a:t>2025/4/17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7BAB106-AF16-4DF7-B294-F0C9CF9F02A9}" type="slidenum">
              <a:rPr kumimoji="1" lang="ja-JP" altLang="en-US" smtClean="0"/>
              <a:t>‹#›</a:t>
            </a:fld>
            <a:endParaRPr kumimoji="1" lang="ja-JP" altLang="en-US"/>
          </a:p>
        </p:txBody>
      </p:sp>
    </p:spTree>
    <p:extLst>
      <p:ext uri="{BB962C8B-B14F-4D97-AF65-F5344CB8AC3E}">
        <p14:creationId xmlns:p14="http://schemas.microsoft.com/office/powerpoint/2010/main" val="2160592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970FD1-4FC0-45F1-8646-EAC0BEF09F7C}" type="datetimeFigureOut">
              <a:rPr kumimoji="1" lang="ja-JP" altLang="en-US" smtClean="0"/>
              <a:t>2025/4/17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7BAB106-AF16-4DF7-B294-F0C9CF9F02A9}" type="slidenum">
              <a:rPr kumimoji="1" lang="ja-JP" altLang="en-US" smtClean="0"/>
              <a:t>‹#›</a:t>
            </a:fld>
            <a:endParaRPr kumimoji="1" lang="ja-JP" altLang="en-US"/>
          </a:p>
        </p:txBody>
      </p:sp>
    </p:spTree>
    <p:extLst>
      <p:ext uri="{BB962C8B-B14F-4D97-AF65-F5344CB8AC3E}">
        <p14:creationId xmlns:p14="http://schemas.microsoft.com/office/powerpoint/2010/main" val="609538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1970FD1-4FC0-45F1-8646-EAC0BEF09F7C}" type="datetimeFigureOut">
              <a:rPr kumimoji="1" lang="ja-JP" altLang="en-US" smtClean="0"/>
              <a:t>2025/4/17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7BAB106-AF16-4DF7-B294-F0C9CF9F02A9}" type="slidenum">
              <a:rPr kumimoji="1" lang="ja-JP" altLang="en-US" smtClean="0"/>
              <a:t>‹#›</a:t>
            </a:fld>
            <a:endParaRPr kumimoji="1" lang="ja-JP" altLang="en-US"/>
          </a:p>
        </p:txBody>
      </p:sp>
    </p:spTree>
    <p:extLst>
      <p:ext uri="{BB962C8B-B14F-4D97-AF65-F5344CB8AC3E}">
        <p14:creationId xmlns:p14="http://schemas.microsoft.com/office/powerpoint/2010/main" val="4136928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1970FD1-4FC0-45F1-8646-EAC0BEF09F7C}" type="datetimeFigureOut">
              <a:rPr kumimoji="1" lang="ja-JP" altLang="en-US" smtClean="0"/>
              <a:t>2025/4/17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7BAB106-AF16-4DF7-B294-F0C9CF9F02A9}" type="slidenum">
              <a:rPr kumimoji="1" lang="ja-JP" altLang="en-US" smtClean="0"/>
              <a:t>‹#›</a:t>
            </a:fld>
            <a:endParaRPr kumimoji="1" lang="ja-JP" altLang="en-US"/>
          </a:p>
        </p:txBody>
      </p:sp>
    </p:spTree>
    <p:extLst>
      <p:ext uri="{BB962C8B-B14F-4D97-AF65-F5344CB8AC3E}">
        <p14:creationId xmlns:p14="http://schemas.microsoft.com/office/powerpoint/2010/main" val="2260404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1970FD1-4FC0-45F1-8646-EAC0BEF09F7C}" type="datetimeFigureOut">
              <a:rPr kumimoji="1" lang="ja-JP" altLang="en-US" smtClean="0"/>
              <a:t>2025/4/17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7BAB106-AF16-4DF7-B294-F0C9CF9F02A9}" type="slidenum">
              <a:rPr kumimoji="1" lang="ja-JP" altLang="en-US" smtClean="0"/>
              <a:t>‹#›</a:t>
            </a:fld>
            <a:endParaRPr kumimoji="1" lang="ja-JP" altLang="en-US"/>
          </a:p>
        </p:txBody>
      </p:sp>
    </p:spTree>
    <p:extLst>
      <p:ext uri="{BB962C8B-B14F-4D97-AF65-F5344CB8AC3E}">
        <p14:creationId xmlns:p14="http://schemas.microsoft.com/office/powerpoint/2010/main" val="3101511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1970FD1-4FC0-45F1-8646-EAC0BEF09F7C}" type="datetimeFigureOut">
              <a:rPr kumimoji="1" lang="ja-JP" altLang="en-US" smtClean="0"/>
              <a:t>2025/4/17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7BAB106-AF16-4DF7-B294-F0C9CF9F02A9}" type="slidenum">
              <a:rPr kumimoji="1" lang="ja-JP" altLang="en-US" smtClean="0"/>
              <a:t>‹#›</a:t>
            </a:fld>
            <a:endParaRPr kumimoji="1" lang="ja-JP" altLang="en-US"/>
          </a:p>
        </p:txBody>
      </p:sp>
    </p:spTree>
    <p:extLst>
      <p:ext uri="{BB962C8B-B14F-4D97-AF65-F5344CB8AC3E}">
        <p14:creationId xmlns:p14="http://schemas.microsoft.com/office/powerpoint/2010/main" val="3167531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1970FD1-4FC0-45F1-8646-EAC0BEF09F7C}" type="datetimeFigureOut">
              <a:rPr kumimoji="1" lang="ja-JP" altLang="en-US" smtClean="0"/>
              <a:t>2025/4/17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7BAB106-AF16-4DF7-B294-F0C9CF9F02A9}" type="slidenum">
              <a:rPr kumimoji="1" lang="ja-JP" altLang="en-US" smtClean="0"/>
              <a:t>‹#›</a:t>
            </a:fld>
            <a:endParaRPr kumimoji="1" lang="ja-JP" altLang="en-US"/>
          </a:p>
        </p:txBody>
      </p:sp>
    </p:spTree>
    <p:extLst>
      <p:ext uri="{BB962C8B-B14F-4D97-AF65-F5344CB8AC3E}">
        <p14:creationId xmlns:p14="http://schemas.microsoft.com/office/powerpoint/2010/main" val="3590825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970FD1-4FC0-45F1-8646-EAC0BEF09F7C}" type="datetimeFigureOut">
              <a:rPr kumimoji="1" lang="ja-JP" altLang="en-US" smtClean="0"/>
              <a:t>2025/4/17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7BAB106-AF16-4DF7-B294-F0C9CF9F02A9}" type="slidenum">
              <a:rPr kumimoji="1" lang="ja-JP" altLang="en-US" smtClean="0"/>
              <a:t>‹#›</a:t>
            </a:fld>
            <a:endParaRPr kumimoji="1" lang="ja-JP" altLang="en-US"/>
          </a:p>
        </p:txBody>
      </p:sp>
    </p:spTree>
    <p:extLst>
      <p:ext uri="{BB962C8B-B14F-4D97-AF65-F5344CB8AC3E}">
        <p14:creationId xmlns:p14="http://schemas.microsoft.com/office/powerpoint/2010/main" val="529813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970FD1-4FC0-45F1-8646-EAC0BEF09F7C}" type="datetimeFigureOut">
              <a:rPr kumimoji="1" lang="ja-JP" altLang="en-US" smtClean="0"/>
              <a:t>2025/4/17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7BAB106-AF16-4DF7-B294-F0C9CF9F02A9}" type="slidenum">
              <a:rPr kumimoji="1" lang="ja-JP" altLang="en-US" smtClean="0"/>
              <a:t>‹#›</a:t>
            </a:fld>
            <a:endParaRPr kumimoji="1" lang="ja-JP" altLang="en-US"/>
          </a:p>
        </p:txBody>
      </p:sp>
    </p:spTree>
    <p:extLst>
      <p:ext uri="{BB962C8B-B14F-4D97-AF65-F5344CB8AC3E}">
        <p14:creationId xmlns:p14="http://schemas.microsoft.com/office/powerpoint/2010/main" val="4182720215"/>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E1970FD1-4FC0-45F1-8646-EAC0BEF09F7C}" type="datetimeFigureOut">
              <a:rPr kumimoji="1" lang="ja-JP" altLang="en-US" smtClean="0"/>
              <a:t>2025/4/17</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57BAB106-AF16-4DF7-B294-F0C9CF9F02A9}" type="slidenum">
              <a:rPr kumimoji="1" lang="ja-JP" altLang="en-US" smtClean="0"/>
              <a:t>‹#›</a:t>
            </a:fld>
            <a:endParaRPr kumimoji="1" lang="ja-JP" altLang="en-US"/>
          </a:p>
        </p:txBody>
      </p:sp>
    </p:spTree>
    <p:extLst>
      <p:ext uri="{BB962C8B-B14F-4D97-AF65-F5344CB8AC3E}">
        <p14:creationId xmlns:p14="http://schemas.microsoft.com/office/powerpoint/2010/main" val="25798909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3" Type="http://schemas.openxmlformats.org/officeDocument/2006/relationships/image" Target="../media/image1.jpeg" />
  <Relationship Id="rId2" Type="http://schemas.openxmlformats.org/officeDocument/2006/relationships/notesSlide" Target="../notesSlides/notesSlide1.xml" />
  <Relationship Id="rId1" Type="http://schemas.openxmlformats.org/officeDocument/2006/relationships/slideLayout" Target="../slideLayouts/slideLayout2.xml" />
  <Relationship Id="rId5" Type="http://schemas.openxmlformats.org/officeDocument/2006/relationships/image" Target="../media/image3.png" />
  <Relationship Id="rId4" Type="http://schemas.openxmlformats.org/officeDocument/2006/relationships/image" Target="../media/image2.emf"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 name="図 61">
            <a:extLst>
              <a:ext uri="{FF2B5EF4-FFF2-40B4-BE49-F238E27FC236}">
                <a16:creationId xmlns:a16="http://schemas.microsoft.com/office/drawing/2014/main" id="{3BD4130F-00D7-4F49-B66F-FBEB546ED76B}"/>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55363"/>
          <a:stretch/>
        </p:blipFill>
        <p:spPr bwMode="auto">
          <a:xfrm>
            <a:off x="5472520" y="7164288"/>
            <a:ext cx="1376861" cy="1869075"/>
          </a:xfrm>
          <a:prstGeom prst="rect">
            <a:avLst/>
          </a:prstGeom>
          <a:noFill/>
          <a:ln>
            <a:noFill/>
          </a:ln>
          <a:extLst>
            <a:ext uri="{53640926-AAD7-44D8-BBD7-CCE9431645EC}">
              <a14:shadowObscured xmlns:a14="http://schemas.microsoft.com/office/drawing/2010/main"/>
            </a:ext>
          </a:extLst>
        </p:spPr>
      </p:pic>
      <p:sp>
        <p:nvSpPr>
          <p:cNvPr id="39" name="正方形/長方形 38"/>
          <p:cNvSpPr/>
          <p:nvPr/>
        </p:nvSpPr>
        <p:spPr>
          <a:xfrm>
            <a:off x="0" y="10716"/>
            <a:ext cx="6842485" cy="10709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500"/>
              </a:lnSpc>
            </a:pPr>
            <a:r>
              <a:rPr lang="ja-JP" altLang="en-US" sz="1200" b="1" dirty="0">
                <a:latin typeface="+mj-ea"/>
              </a:rPr>
              <a:t>　　　　　　　　　　　　</a:t>
            </a:r>
            <a:r>
              <a:rPr lang="en-US" altLang="ja-JP" sz="1200" b="1" dirty="0">
                <a:latin typeface="+mn-ea"/>
              </a:rPr>
              <a:t>【</a:t>
            </a:r>
            <a:r>
              <a:rPr lang="ja-JP" altLang="en-US" sz="1200" b="1" dirty="0">
                <a:latin typeface="+mn-ea"/>
              </a:rPr>
              <a:t>学校教育目標</a:t>
            </a:r>
            <a:r>
              <a:rPr lang="en-US" altLang="ja-JP" sz="1200" b="1" dirty="0">
                <a:latin typeface="+mn-ea"/>
              </a:rPr>
              <a:t>】</a:t>
            </a:r>
            <a:r>
              <a:rPr lang="ja-JP" altLang="en-US" sz="1200" b="1" dirty="0">
                <a:latin typeface="+mn-ea"/>
              </a:rPr>
              <a:t>　　　やさしく・しっかり考え・たくましい「南関三小っ子」の育成</a:t>
            </a:r>
            <a:endParaRPr lang="en-US" altLang="ja-JP" sz="1200" b="1" dirty="0">
              <a:latin typeface="+mn-ea"/>
            </a:endParaRPr>
          </a:p>
          <a:p>
            <a:pPr>
              <a:lnSpc>
                <a:spcPts val="1500"/>
              </a:lnSpc>
            </a:pPr>
            <a:r>
              <a:rPr lang="ja-JP" altLang="en-US" sz="1200" b="1" dirty="0">
                <a:latin typeface="+mn-ea"/>
              </a:rPr>
              <a:t>　　　　　　　　　　　　（育てたい力）　　　　　「協力する力」　　「考える力」　　「やり抜く力」</a:t>
            </a:r>
            <a:endParaRPr lang="en-US" altLang="ja-JP" sz="1200" b="1" dirty="0">
              <a:latin typeface="+mn-ea"/>
            </a:endParaRPr>
          </a:p>
          <a:p>
            <a:pPr>
              <a:lnSpc>
                <a:spcPts val="4500"/>
              </a:lnSpc>
            </a:pPr>
            <a:r>
              <a:rPr lang="ja-JP" altLang="en-US" sz="4400" b="1" kern="2000" spc="540" dirty="0">
                <a:ln w="22225">
                  <a:solidFill>
                    <a:schemeClr val="accent2"/>
                  </a:solidFill>
                  <a:prstDash val="solid"/>
                </a:ln>
                <a:solidFill>
                  <a:schemeClr val="accent2">
                    <a:lumMod val="40000"/>
                    <a:lumOff val="60000"/>
                  </a:schemeClr>
                </a:solidFill>
                <a:effectLst>
                  <a:glow rad="228600">
                    <a:schemeClr val="accent6">
                      <a:satMod val="175000"/>
                      <a:alpha val="40000"/>
                    </a:schemeClr>
                  </a:glow>
                </a:effectLst>
                <a:latin typeface="ＤＦ特太ゴシック体" panose="020B0509000000000000" pitchFamily="49" charset="-128"/>
                <a:ea typeface="ＤＦ特太ゴシック体" panose="020B0509000000000000" pitchFamily="49" charset="-128"/>
              </a:rPr>
              <a:t>　　</a:t>
            </a:r>
            <a:r>
              <a:rPr lang="ja-JP" altLang="en-US" sz="3600" b="1" kern="2000" spc="-300" dirty="0">
                <a:ln w="22225">
                  <a:solidFill>
                    <a:schemeClr val="accent2"/>
                  </a:solidFill>
                  <a:prstDash val="solid"/>
                </a:ln>
                <a:solidFill>
                  <a:schemeClr val="accent2">
                    <a:lumMod val="40000"/>
                    <a:lumOff val="60000"/>
                  </a:schemeClr>
                </a:solidFill>
                <a:effectLst>
                  <a:glow rad="228600">
                    <a:schemeClr val="accent6">
                      <a:satMod val="175000"/>
                      <a:alpha val="40000"/>
                    </a:schemeClr>
                  </a:glow>
                </a:effectLst>
                <a:latin typeface="ＤＦ特太ゴシック体" panose="020B0509000000000000" pitchFamily="49" charset="-128"/>
                <a:ea typeface="ＤＦ特太ゴシック体" panose="020B0509000000000000" pitchFamily="49" charset="-128"/>
              </a:rPr>
              <a:t>好きです！南関三小</a:t>
            </a:r>
            <a:r>
              <a:rPr lang="ja-JP" altLang="en-US" sz="3600" b="1" dirty="0">
                <a:latin typeface="+mj-ea"/>
              </a:rPr>
              <a:t> </a:t>
            </a:r>
            <a:endParaRPr lang="en-US" altLang="ja-JP" sz="2000" b="1" dirty="0">
              <a:solidFill>
                <a:srgbClr val="FFFF00"/>
              </a:solidFill>
              <a:latin typeface="+mj-ea"/>
            </a:endParaRPr>
          </a:p>
        </p:txBody>
      </p:sp>
      <p:pic>
        <p:nvPicPr>
          <p:cNvPr id="23" name="図 22">
            <a:extLst>
              <a:ext uri="{FF2B5EF4-FFF2-40B4-BE49-F238E27FC236}">
                <a16:creationId xmlns:a16="http://schemas.microsoft.com/office/drawing/2014/main" id="{C650139E-9F25-4685-B743-19315B7D9694}"/>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191" y="74867"/>
            <a:ext cx="1052553" cy="907440"/>
          </a:xfrm>
          <a:prstGeom prst="rect">
            <a:avLst/>
          </a:prstGeom>
          <a:noFill/>
          <a:ln>
            <a:noFill/>
          </a:ln>
        </p:spPr>
      </p:pic>
      <p:sp>
        <p:nvSpPr>
          <p:cNvPr id="35" name="テキスト ボックス 34">
            <a:extLst>
              <a:ext uri="{FF2B5EF4-FFF2-40B4-BE49-F238E27FC236}">
                <a16:creationId xmlns:a16="http://schemas.microsoft.com/office/drawing/2014/main" id="{A483713F-7660-4D3B-8D40-154B67A639E4}"/>
              </a:ext>
            </a:extLst>
          </p:cNvPr>
          <p:cNvSpPr txBox="1"/>
          <p:nvPr/>
        </p:nvSpPr>
        <p:spPr>
          <a:xfrm>
            <a:off x="5373216" y="450190"/>
            <a:ext cx="1602448" cy="523220"/>
          </a:xfrm>
          <a:prstGeom prst="rect">
            <a:avLst/>
          </a:prstGeom>
          <a:noFill/>
        </p:spPr>
        <p:txBody>
          <a:bodyPr wrap="square" rtlCol="0">
            <a:spAutoFit/>
          </a:bodyPr>
          <a:lstStyle/>
          <a:p>
            <a:r>
              <a:rPr kumimoji="1" lang="ja-JP" altLang="en-US" sz="1400" b="1" dirty="0">
                <a:solidFill>
                  <a:srgbClr val="FFFF00"/>
                </a:solidFill>
              </a:rPr>
              <a:t>南関第三小学校</a:t>
            </a:r>
            <a:endParaRPr kumimoji="1" lang="en-US" altLang="ja-JP" sz="1400" b="1" dirty="0">
              <a:solidFill>
                <a:srgbClr val="FFFF00"/>
              </a:solidFill>
            </a:endParaRPr>
          </a:p>
          <a:p>
            <a:r>
              <a:rPr kumimoji="1" lang="ja-JP" altLang="en-US" sz="1400" b="1" dirty="0">
                <a:solidFill>
                  <a:srgbClr val="FFFF00"/>
                </a:solidFill>
              </a:rPr>
              <a:t>校長　村岡　英治</a:t>
            </a:r>
          </a:p>
        </p:txBody>
      </p:sp>
      <p:sp>
        <p:nvSpPr>
          <p:cNvPr id="63" name="AutoShape 1041">
            <a:extLst>
              <a:ext uri="{FF2B5EF4-FFF2-40B4-BE49-F238E27FC236}">
                <a16:creationId xmlns:a16="http://schemas.microsoft.com/office/drawing/2014/main" id="{5B4B0EF3-3731-4A7B-8B99-7927AC9BBDEB}"/>
              </a:ext>
            </a:extLst>
          </p:cNvPr>
          <p:cNvSpPr>
            <a:spLocks noChangeArrowheads="1"/>
          </p:cNvSpPr>
          <p:nvPr/>
        </p:nvSpPr>
        <p:spPr bwMode="auto">
          <a:xfrm>
            <a:off x="44624" y="7377179"/>
            <a:ext cx="6741368" cy="295783"/>
          </a:xfrm>
          <a:prstGeom prst="roundRect">
            <a:avLst>
              <a:gd name="adj" fmla="val 16667"/>
            </a:avLst>
          </a:prstGeom>
          <a:gradFill rotWithShape="1">
            <a:gsLst>
              <a:gs pos="0">
                <a:srgbClr val="E6DCAC"/>
              </a:gs>
              <a:gs pos="12000">
                <a:srgbClr val="E6D78A"/>
              </a:gs>
              <a:gs pos="30000">
                <a:srgbClr val="C7AC4C"/>
              </a:gs>
              <a:gs pos="45000">
                <a:srgbClr val="E6D78A"/>
              </a:gs>
              <a:gs pos="77000">
                <a:srgbClr val="C7AC4C"/>
              </a:gs>
              <a:gs pos="100000">
                <a:srgbClr val="E6DCAC"/>
              </a:gs>
            </a:gsLst>
            <a:lin ang="5400000" scaled="1"/>
          </a:gradFill>
          <a:ln w="9525">
            <a:solidFill>
              <a:schemeClr val="tx1"/>
            </a:solidFill>
            <a:round/>
            <a:headEnd/>
            <a:tailEnd/>
          </a:ln>
        </p:spPr>
        <p:txBody>
          <a:bodyPr anchor="ctr"/>
          <a:lstStyle/>
          <a:p>
            <a:pPr algn="ctr"/>
            <a:r>
              <a:rPr lang="ja-JP" altLang="en-US" sz="1600" b="1" dirty="0">
                <a:latin typeface="NHHandwriting Medium" panose="020F0500000000000000" pitchFamily="34" charset="0"/>
                <a:ea typeface="ＭＳ ゴシック" pitchFamily="49" charset="-128"/>
              </a:rPr>
              <a:t>南関第三小学校ホームページご覧ください</a:t>
            </a:r>
            <a:endParaRPr lang="en-US" altLang="ja-JP" sz="1600" b="1" dirty="0">
              <a:latin typeface="NHHandwriting Medium" panose="020F0500000000000000" pitchFamily="34" charset="0"/>
              <a:ea typeface="ＭＳ ゴシック" pitchFamily="49" charset="-128"/>
            </a:endParaRPr>
          </a:p>
        </p:txBody>
      </p:sp>
      <p:sp>
        <p:nvSpPr>
          <p:cNvPr id="64" name="タイトル 1">
            <a:extLst>
              <a:ext uri="{FF2B5EF4-FFF2-40B4-BE49-F238E27FC236}">
                <a16:creationId xmlns:a16="http://schemas.microsoft.com/office/drawing/2014/main" id="{7A1E666F-1046-4107-9306-471876AC280F}"/>
              </a:ext>
            </a:extLst>
          </p:cNvPr>
          <p:cNvSpPr txBox="1">
            <a:spLocks/>
          </p:cNvSpPr>
          <p:nvPr/>
        </p:nvSpPr>
        <p:spPr bwMode="auto">
          <a:xfrm>
            <a:off x="63197" y="7699422"/>
            <a:ext cx="5426739" cy="1402791"/>
          </a:xfrm>
          <a:prstGeom prst="rect">
            <a:avLst/>
          </a:prstGeom>
          <a:solidFill>
            <a:schemeClr val="accent6">
              <a:lumMod val="20000"/>
              <a:lumOff val="80000"/>
            </a:schemeClr>
          </a:solidFill>
          <a:ln>
            <a:solidFill>
              <a:sysClr val="windowText" lastClr="000000">
                <a:lumMod val="95000"/>
                <a:lumOff val="5000"/>
              </a:sysClr>
            </a:solidFill>
          </a:ln>
        </p:spPr>
        <p:txBody>
          <a:bodyPr lIns="36000" tIns="36000" rIns="36000" bIns="36000"/>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a:lstStyle>
          <a:p>
            <a:pPr algn="l">
              <a:defRPr/>
            </a:pPr>
            <a:r>
              <a:rPr lang="ja-JP" altLang="en-US" sz="1100" spc="-150" dirty="0">
                <a:solidFill>
                  <a:srgbClr val="0000CC"/>
                </a:solidFill>
                <a:latin typeface="ＭＳ Ｐゴシック"/>
              </a:rPr>
              <a:t>ホームページで日々の教育活動の様子をお知らせし、学校の教育活動への理解を深めご協力を頂いたり、連携し協働を図ったりすることができ、子供の更なる成長につながっています。</a:t>
            </a:r>
          </a:p>
          <a:p>
            <a:pPr algn="l">
              <a:defRPr/>
            </a:pPr>
            <a:r>
              <a:rPr lang="en-US" altLang="ja-JP" sz="1100" u="sng" dirty="0">
                <a:solidFill>
                  <a:srgbClr val="0000CC"/>
                </a:solidFill>
                <a:latin typeface="ＤＦ特太ゴシック体" panose="020B0509000000000000" pitchFamily="49" charset="-128"/>
                <a:ea typeface="ＤＦ特太ゴシック体" panose="020B0509000000000000" pitchFamily="49" charset="-128"/>
              </a:rPr>
              <a:t>【</a:t>
            </a:r>
            <a:r>
              <a:rPr lang="ja-JP" altLang="en-US" sz="1100" u="sng" dirty="0">
                <a:solidFill>
                  <a:srgbClr val="0000CC"/>
                </a:solidFill>
                <a:latin typeface="ＤＦ特太ゴシック体" panose="020B0509000000000000" pitchFamily="49" charset="-128"/>
                <a:ea typeface="ＤＦ特太ゴシック体" panose="020B0509000000000000" pitchFamily="49" charset="-128"/>
              </a:rPr>
              <a:t>学年の部屋</a:t>
            </a:r>
            <a:r>
              <a:rPr lang="en-US" altLang="ja-JP" sz="1100" u="sng" dirty="0">
                <a:solidFill>
                  <a:srgbClr val="0000CC"/>
                </a:solidFill>
                <a:latin typeface="ＤＦ特太ゴシック体" panose="020B0509000000000000" pitchFamily="49" charset="-128"/>
                <a:ea typeface="ＤＦ特太ゴシック体" panose="020B0509000000000000" pitchFamily="49" charset="-128"/>
              </a:rPr>
              <a:t>】</a:t>
            </a:r>
            <a:r>
              <a:rPr lang="ja-JP" altLang="en-US" sz="1100" u="sng" dirty="0">
                <a:solidFill>
                  <a:srgbClr val="0000CC"/>
                </a:solidFill>
                <a:latin typeface="ＤＦ特太ゴシック体" panose="020B0509000000000000" pitchFamily="49" charset="-128"/>
                <a:ea typeface="ＤＦ特太ゴシック体" panose="020B0509000000000000" pitchFamily="49" charset="-128"/>
              </a:rPr>
              <a:t>　</a:t>
            </a:r>
            <a:r>
              <a:rPr lang="ja-JP" altLang="en-US" sz="1100" b="1" dirty="0">
                <a:solidFill>
                  <a:srgbClr val="0000CC"/>
                </a:solidFill>
                <a:latin typeface="ＤＦ特太ゴシック体" panose="020B0509000000000000" pitchFamily="49" charset="-128"/>
                <a:ea typeface="ＤＦ特太ゴシック体" panose="020B0509000000000000" pitchFamily="49" charset="-128"/>
              </a:rPr>
              <a:t>「低学年」「中学年」「高学年」</a:t>
            </a:r>
            <a:r>
              <a:rPr lang="ja-JP" altLang="en-US" sz="1100" dirty="0">
                <a:solidFill>
                  <a:srgbClr val="0000CC"/>
                </a:solidFill>
                <a:latin typeface="ＭＳ Ｐゴシック"/>
              </a:rPr>
              <a:t>ごとに学年の担任や授業を受け持っている先生方が更新をして様子をお知らせします。</a:t>
            </a:r>
          </a:p>
          <a:p>
            <a:pPr algn="l">
              <a:defRPr/>
            </a:pPr>
            <a:r>
              <a:rPr lang="en-US" altLang="ja-JP" sz="1100" u="sng" dirty="0">
                <a:solidFill>
                  <a:srgbClr val="0000CC"/>
                </a:solidFill>
                <a:latin typeface="ＤＦ特太ゴシック体" panose="020B0509000000000000" pitchFamily="49" charset="-128"/>
                <a:ea typeface="ＤＦ特太ゴシック体" panose="020B0509000000000000" pitchFamily="49" charset="-128"/>
              </a:rPr>
              <a:t>【</a:t>
            </a:r>
            <a:r>
              <a:rPr lang="ja-JP" altLang="en-US" sz="1100" u="sng" dirty="0">
                <a:solidFill>
                  <a:srgbClr val="0000CC"/>
                </a:solidFill>
                <a:latin typeface="ＤＦ特太ゴシック体" panose="020B0509000000000000" pitchFamily="49" charset="-128"/>
                <a:ea typeface="ＤＦ特太ゴシック体" panose="020B0509000000000000" pitchFamily="49" charset="-128"/>
              </a:rPr>
              <a:t>今日の給食</a:t>
            </a:r>
            <a:r>
              <a:rPr lang="en-US" altLang="ja-JP" sz="1100" u="sng" dirty="0">
                <a:solidFill>
                  <a:srgbClr val="0000CC"/>
                </a:solidFill>
                <a:latin typeface="ＤＦ特太ゴシック体" panose="020B0509000000000000" pitchFamily="49" charset="-128"/>
                <a:ea typeface="ＤＦ特太ゴシック体" panose="020B0509000000000000" pitchFamily="49" charset="-128"/>
              </a:rPr>
              <a:t>】</a:t>
            </a:r>
            <a:r>
              <a:rPr lang="ja-JP" altLang="en-US" sz="1100" dirty="0">
                <a:solidFill>
                  <a:srgbClr val="0000CC"/>
                </a:solidFill>
                <a:latin typeface="ＭＳ Ｐゴシック"/>
              </a:rPr>
              <a:t>毎日子供たちが食べている給食を教頭先生が紹介しています。</a:t>
            </a:r>
          </a:p>
          <a:p>
            <a:pPr algn="l">
              <a:defRPr/>
            </a:pPr>
            <a:r>
              <a:rPr lang="en-US" altLang="ja-JP" sz="1100" u="sng" dirty="0">
                <a:solidFill>
                  <a:srgbClr val="0000CC"/>
                </a:solidFill>
                <a:latin typeface="ＤＦ特太ゴシック体" panose="020B0509000000000000" pitchFamily="49" charset="-128"/>
                <a:ea typeface="ＤＦ特太ゴシック体" panose="020B0509000000000000" pitchFamily="49" charset="-128"/>
              </a:rPr>
              <a:t>【</a:t>
            </a:r>
            <a:r>
              <a:rPr lang="ja-JP" altLang="en-US" sz="1100" u="sng" dirty="0">
                <a:solidFill>
                  <a:srgbClr val="0000CC"/>
                </a:solidFill>
                <a:latin typeface="ＤＦ特太ゴシック体" panose="020B0509000000000000" pitchFamily="49" charset="-128"/>
                <a:ea typeface="ＤＦ特太ゴシック体" panose="020B0509000000000000" pitchFamily="49" charset="-128"/>
              </a:rPr>
              <a:t>保健室から</a:t>
            </a:r>
            <a:r>
              <a:rPr lang="en-US" altLang="ja-JP" sz="1100" u="sng" dirty="0">
                <a:solidFill>
                  <a:srgbClr val="0000CC"/>
                </a:solidFill>
                <a:latin typeface="ＤＦ特太ゴシック体" panose="020B0509000000000000" pitchFamily="49" charset="-128"/>
                <a:ea typeface="ＤＦ特太ゴシック体" panose="020B0509000000000000" pitchFamily="49" charset="-128"/>
              </a:rPr>
              <a:t>】</a:t>
            </a:r>
            <a:r>
              <a:rPr lang="ja-JP" altLang="en-US" sz="1100" dirty="0">
                <a:solidFill>
                  <a:srgbClr val="0000CC"/>
                </a:solidFill>
                <a:latin typeface="ＭＳ Ｐゴシック"/>
              </a:rPr>
              <a:t>このコーナーは、養護教諭が担当しています。</a:t>
            </a:r>
            <a:endParaRPr lang="en-US" altLang="ja-JP" sz="1100" dirty="0">
              <a:solidFill>
                <a:srgbClr val="0000CC"/>
              </a:solidFill>
              <a:latin typeface="ＭＳ Ｐゴシック"/>
            </a:endParaRPr>
          </a:p>
          <a:p>
            <a:pPr algn="l">
              <a:defRPr/>
            </a:pPr>
            <a:r>
              <a:rPr lang="en-US" altLang="ja-JP" sz="1100" u="sng" dirty="0">
                <a:solidFill>
                  <a:srgbClr val="0000CC"/>
                </a:solidFill>
                <a:latin typeface="ＤＦ特太ゴシック体" panose="020B0509000000000000" pitchFamily="49" charset="-128"/>
                <a:ea typeface="ＤＦ特太ゴシック体" panose="020B0509000000000000" pitchFamily="49" charset="-128"/>
              </a:rPr>
              <a:t>【</a:t>
            </a:r>
            <a:r>
              <a:rPr lang="ja-JP" altLang="en-US" sz="1100" u="sng" dirty="0">
                <a:solidFill>
                  <a:srgbClr val="0000CC"/>
                </a:solidFill>
                <a:latin typeface="ＤＦ特太ゴシック体" panose="020B0509000000000000" pitchFamily="49" charset="-128"/>
                <a:ea typeface="ＤＦ特太ゴシック体" panose="020B0509000000000000" pitchFamily="49" charset="-128"/>
              </a:rPr>
              <a:t>動画情報</a:t>
            </a:r>
            <a:r>
              <a:rPr lang="en-US" altLang="ja-JP" sz="1100" u="sng" dirty="0">
                <a:solidFill>
                  <a:srgbClr val="0000CC"/>
                </a:solidFill>
                <a:latin typeface="ＤＦ特太ゴシック体" panose="020B0509000000000000" pitchFamily="49" charset="-128"/>
                <a:ea typeface="ＤＦ特太ゴシック体" panose="020B0509000000000000" pitchFamily="49" charset="-128"/>
              </a:rPr>
              <a:t>】</a:t>
            </a:r>
            <a:r>
              <a:rPr lang="ja-JP" altLang="en-US" sz="1100" dirty="0">
                <a:solidFill>
                  <a:srgbClr val="0000CC"/>
                </a:solidFill>
                <a:latin typeface="ＭＳ Ｐゴシック"/>
              </a:rPr>
              <a:t>子どもの活動の一部が動画でご覧いただけます。右のＱＲコードから、学校の様子をホームページでご覧ください。</a:t>
            </a:r>
          </a:p>
        </p:txBody>
      </p:sp>
      <p:sp>
        <p:nvSpPr>
          <p:cNvPr id="121" name="正方形/長方形 120">
            <a:extLst>
              <a:ext uri="{FF2B5EF4-FFF2-40B4-BE49-F238E27FC236}">
                <a16:creationId xmlns:a16="http://schemas.microsoft.com/office/drawing/2014/main" id="{89E1962E-B2E7-462E-A427-C30FBC0C860E}"/>
              </a:ext>
            </a:extLst>
          </p:cNvPr>
          <p:cNvSpPr/>
          <p:nvPr/>
        </p:nvSpPr>
        <p:spPr>
          <a:xfrm flipV="1">
            <a:off x="3380160" y="5453831"/>
            <a:ext cx="104775" cy="96932"/>
          </a:xfrm>
          <a:prstGeom prst="rect">
            <a:avLst/>
          </a:prstGeom>
          <a:solidFill>
            <a:srgbClr val="FF9933"/>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eaLnBrk="0" fontAlgn="base" hangingPunct="0">
              <a:spcBef>
                <a:spcPct val="0"/>
              </a:spcBef>
              <a:spcAft>
                <a:spcPct val="0"/>
              </a:spcAft>
              <a:defRPr/>
            </a:pPr>
            <a:endParaRPr lang="ja-JP" altLang="en-US" sz="2400">
              <a:solidFill>
                <a:srgbClr val="000000"/>
              </a:solidFill>
              <a:latin typeface="Times New Roman" panose="02020603050405020304" pitchFamily="18" charset="0"/>
            </a:endParaRPr>
          </a:p>
        </p:txBody>
      </p:sp>
      <p:sp>
        <p:nvSpPr>
          <p:cNvPr id="122" name="正方形/長方形 121">
            <a:extLst>
              <a:ext uri="{FF2B5EF4-FFF2-40B4-BE49-F238E27FC236}">
                <a16:creationId xmlns:a16="http://schemas.microsoft.com/office/drawing/2014/main" id="{DB4B05AB-5FF2-4BF7-BB70-CDD59A1F97B5}"/>
              </a:ext>
            </a:extLst>
          </p:cNvPr>
          <p:cNvSpPr/>
          <p:nvPr/>
        </p:nvSpPr>
        <p:spPr>
          <a:xfrm>
            <a:off x="3356992" y="4840320"/>
            <a:ext cx="95250" cy="123825"/>
          </a:xfrm>
          <a:prstGeom prst="rect">
            <a:avLst/>
          </a:prstGeom>
          <a:solidFill>
            <a:srgbClr val="FF9933"/>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eaLnBrk="0" fontAlgn="base" hangingPunct="0">
              <a:spcBef>
                <a:spcPct val="0"/>
              </a:spcBef>
              <a:spcAft>
                <a:spcPct val="0"/>
              </a:spcAft>
              <a:defRPr/>
            </a:pPr>
            <a:endParaRPr lang="ja-JP" altLang="en-US" sz="2400">
              <a:solidFill>
                <a:srgbClr val="000000"/>
              </a:solidFill>
              <a:latin typeface="Times New Roman" panose="02020603050405020304" pitchFamily="18" charset="0"/>
            </a:endParaRPr>
          </a:p>
        </p:txBody>
      </p:sp>
      <p:sp>
        <p:nvSpPr>
          <p:cNvPr id="123" name="L 字 122">
            <a:extLst>
              <a:ext uri="{FF2B5EF4-FFF2-40B4-BE49-F238E27FC236}">
                <a16:creationId xmlns:a16="http://schemas.microsoft.com/office/drawing/2014/main" id="{221C17E5-D2D4-42E9-8C22-5E960AF10223}"/>
              </a:ext>
            </a:extLst>
          </p:cNvPr>
          <p:cNvSpPr/>
          <p:nvPr/>
        </p:nvSpPr>
        <p:spPr>
          <a:xfrm rot="5400000">
            <a:off x="1118871" y="5337030"/>
            <a:ext cx="416559" cy="1185657"/>
          </a:xfrm>
          <a:prstGeom prst="corner">
            <a:avLst>
              <a:gd name="adj1" fmla="val 22511"/>
              <a:gd name="adj2" fmla="val 21478"/>
            </a:avLst>
          </a:prstGeom>
          <a:solidFill>
            <a:srgbClr val="FF9933"/>
          </a:solidFill>
          <a:ln w="25400" cap="flat" cmpd="sng" algn="ctr">
            <a:solidFill>
              <a:srgbClr val="00CC99">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ja-JP" altLang="en-US" sz="2400" b="0" i="0" u="none" strike="noStrike" kern="0" cap="none" spc="0" normalizeH="0" baseline="0" noProof="0">
              <a:ln>
                <a:noFill/>
              </a:ln>
              <a:solidFill>
                <a:srgbClr val="CCECFF"/>
              </a:solidFill>
              <a:effectLst/>
              <a:uLnTx/>
              <a:uFillTx/>
              <a:latin typeface="Times New Roman"/>
              <a:ea typeface="ＭＳ Ｐゴシック"/>
              <a:cs typeface="+mn-cs"/>
            </a:endParaRPr>
          </a:p>
        </p:txBody>
      </p:sp>
      <p:sp>
        <p:nvSpPr>
          <p:cNvPr id="124" name="L 字 123">
            <a:extLst>
              <a:ext uri="{FF2B5EF4-FFF2-40B4-BE49-F238E27FC236}">
                <a16:creationId xmlns:a16="http://schemas.microsoft.com/office/drawing/2014/main" id="{B8B86C57-E0B7-41E0-A0BC-7874FE296EF2}"/>
              </a:ext>
            </a:extLst>
          </p:cNvPr>
          <p:cNvSpPr/>
          <p:nvPr/>
        </p:nvSpPr>
        <p:spPr>
          <a:xfrm rot="16200000" flipH="1">
            <a:off x="5469310" y="5518062"/>
            <a:ext cx="450850" cy="857885"/>
          </a:xfrm>
          <a:prstGeom prst="corner">
            <a:avLst>
              <a:gd name="adj1" fmla="val 19711"/>
              <a:gd name="adj2" fmla="val 21648"/>
            </a:avLst>
          </a:prstGeom>
          <a:solidFill>
            <a:srgbClr val="FF9933"/>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eaLnBrk="0" fontAlgn="base" hangingPunct="0">
              <a:spcBef>
                <a:spcPct val="0"/>
              </a:spcBef>
              <a:spcAft>
                <a:spcPct val="0"/>
              </a:spcAft>
              <a:defRPr/>
            </a:pPr>
            <a:endParaRPr lang="ja-JP" altLang="en-US" sz="2400">
              <a:solidFill>
                <a:srgbClr val="000000"/>
              </a:solidFill>
              <a:latin typeface="Times New Roman" panose="02020603050405020304" pitchFamily="18" charset="0"/>
            </a:endParaRPr>
          </a:p>
        </p:txBody>
      </p:sp>
      <p:sp>
        <p:nvSpPr>
          <p:cNvPr id="125" name="正方形/長方形 124">
            <a:extLst>
              <a:ext uri="{FF2B5EF4-FFF2-40B4-BE49-F238E27FC236}">
                <a16:creationId xmlns:a16="http://schemas.microsoft.com/office/drawing/2014/main" id="{53771542-95D6-4BAA-9376-C12FCB8F1440}"/>
              </a:ext>
            </a:extLst>
          </p:cNvPr>
          <p:cNvSpPr/>
          <p:nvPr/>
        </p:nvSpPr>
        <p:spPr>
          <a:xfrm>
            <a:off x="3389685" y="6021369"/>
            <a:ext cx="95250" cy="123825"/>
          </a:xfrm>
          <a:prstGeom prst="rect">
            <a:avLst/>
          </a:prstGeom>
          <a:solidFill>
            <a:srgbClr val="FF9933"/>
          </a:solidFill>
          <a:ln w="25400" cap="flat" cmpd="sng" algn="ctr">
            <a:solidFill>
              <a:srgbClr val="00CC99">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ja-JP" altLang="en-US" sz="2400" b="0" i="0" u="none" strike="noStrike" kern="0" cap="none" spc="0" normalizeH="0" baseline="0" noProof="0">
              <a:ln>
                <a:noFill/>
              </a:ln>
              <a:solidFill>
                <a:srgbClr val="CCECFF"/>
              </a:solidFill>
              <a:effectLst/>
              <a:uLnTx/>
              <a:uFillTx/>
              <a:latin typeface="Times New Roman"/>
              <a:ea typeface="ＭＳ Ｐゴシック"/>
              <a:cs typeface="+mn-cs"/>
            </a:endParaRPr>
          </a:p>
        </p:txBody>
      </p:sp>
      <p:sp>
        <p:nvSpPr>
          <p:cNvPr id="126" name="角丸四角形 1">
            <a:extLst>
              <a:ext uri="{FF2B5EF4-FFF2-40B4-BE49-F238E27FC236}">
                <a16:creationId xmlns:a16="http://schemas.microsoft.com/office/drawing/2014/main" id="{BE857553-048C-4263-8204-8314BFFC5404}"/>
              </a:ext>
            </a:extLst>
          </p:cNvPr>
          <p:cNvSpPr/>
          <p:nvPr/>
        </p:nvSpPr>
        <p:spPr>
          <a:xfrm>
            <a:off x="44624" y="1397589"/>
            <a:ext cx="6726436" cy="1350393"/>
          </a:xfrm>
          <a:prstGeom prst="roundRect">
            <a:avLst/>
          </a:prstGeom>
          <a:solidFill>
            <a:srgbClr val="00CC99">
              <a:lumMod val="20000"/>
              <a:lumOff val="80000"/>
            </a:srgbClr>
          </a:solidFill>
          <a:ln w="25400" cap="flat" cmpd="sng" algn="ctr">
            <a:solidFill>
              <a:srgbClr val="00CC99">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ja-JP" altLang="en-US" sz="2400" b="0" i="0" u="none" strike="noStrike" kern="0" cap="none" spc="0" normalizeH="0" baseline="0" noProof="0">
              <a:ln>
                <a:noFill/>
              </a:ln>
              <a:solidFill>
                <a:srgbClr val="CCECFF"/>
              </a:solidFill>
              <a:effectLst/>
              <a:uLnTx/>
              <a:uFillTx/>
              <a:latin typeface="Times New Roman"/>
              <a:ea typeface="ＭＳ Ｐゴシック"/>
              <a:cs typeface="+mn-cs"/>
            </a:endParaRPr>
          </a:p>
        </p:txBody>
      </p:sp>
      <p:sp>
        <p:nvSpPr>
          <p:cNvPr id="127" name="テキスト ボックス 2">
            <a:extLst>
              <a:ext uri="{FF2B5EF4-FFF2-40B4-BE49-F238E27FC236}">
                <a16:creationId xmlns:a16="http://schemas.microsoft.com/office/drawing/2014/main" id="{261E0931-1A35-4B59-92CC-EBA491089C4C}"/>
              </a:ext>
            </a:extLst>
          </p:cNvPr>
          <p:cNvSpPr txBox="1">
            <a:spLocks noChangeArrowheads="1"/>
          </p:cNvSpPr>
          <p:nvPr/>
        </p:nvSpPr>
        <p:spPr bwMode="auto">
          <a:xfrm>
            <a:off x="375969" y="1462911"/>
            <a:ext cx="6153943" cy="203920"/>
          </a:xfrm>
          <a:prstGeom prst="rect">
            <a:avLst/>
          </a:prstGeom>
          <a:solidFill>
            <a:srgbClr val="CCFFFF"/>
          </a:solidFill>
          <a:ln>
            <a:noFill/>
          </a:ln>
        </p:spPr>
        <p:txBody>
          <a:bodyPr vert="horz" wrap="square" lIns="91440" tIns="45720" rIns="91440" bIns="45720" numCol="1" anchor="t" anchorCtr="0" compatLnSpc="1">
            <a:prstTxWarp prst="textNoShape">
              <a:avLst/>
            </a:prstTxWarp>
          </a:bodyPr>
          <a:lstStyle/>
          <a:p>
            <a:pPr indent="239713" eaLnBrk="0" fontAlgn="base" hangingPunct="0">
              <a:spcBef>
                <a:spcPct val="0"/>
              </a:spcBef>
              <a:spcAft>
                <a:spcPct val="0"/>
              </a:spcAft>
              <a:defRPr/>
            </a:pPr>
            <a:r>
              <a:rPr kumimoji="0" lang="ja-JP" altLang="en-US" sz="1100" b="1" spc="-15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未来</a:t>
            </a:r>
            <a:r>
              <a:rPr kumimoji="0" lang="ja-JP" altLang="ja-JP" sz="1100" b="1" spc="-15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kumimoji="0" lang="ja-JP" altLang="en-US" sz="1100" b="1" spc="-15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挑戦、安心、</a:t>
            </a:r>
            <a:r>
              <a:rPr kumimoji="0" lang="ja-JP" altLang="ja-JP" sz="1100" b="1" spc="-15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感謝　～凜とした教職員、</a:t>
            </a:r>
            <a:r>
              <a:rPr kumimoji="0" lang="ja-JP" altLang="en-US" sz="1100" b="1" spc="-15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笑顔輝く子供、つながる</a:t>
            </a:r>
            <a:r>
              <a:rPr kumimoji="0" lang="ja-JP" altLang="ja-JP" sz="1100" b="1" spc="-15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学校～　（玉名教育事務所）</a:t>
            </a:r>
            <a:endParaRPr kumimoji="0" lang="ja-JP" altLang="ja-JP" spc="-150" dirty="0">
              <a:solidFill>
                <a:srgbClr val="000000"/>
              </a:solidFill>
              <a:latin typeface="Arial" panose="020B0604020202020204" pitchFamily="34" charset="0"/>
            </a:endParaRPr>
          </a:p>
        </p:txBody>
      </p:sp>
      <p:sp>
        <p:nvSpPr>
          <p:cNvPr id="128" name="角丸四角形 3">
            <a:extLst>
              <a:ext uri="{FF2B5EF4-FFF2-40B4-BE49-F238E27FC236}">
                <a16:creationId xmlns:a16="http://schemas.microsoft.com/office/drawing/2014/main" id="{B5193633-4FFF-4F1D-B808-8E132DF1D72E}"/>
              </a:ext>
            </a:extLst>
          </p:cNvPr>
          <p:cNvSpPr/>
          <p:nvPr/>
        </p:nvSpPr>
        <p:spPr>
          <a:xfrm>
            <a:off x="154185" y="1705897"/>
            <a:ext cx="6531149" cy="1006723"/>
          </a:xfrm>
          <a:prstGeom prst="roundRect">
            <a:avLst/>
          </a:prstGeom>
          <a:solidFill>
            <a:srgbClr val="00CC99">
              <a:lumMod val="40000"/>
              <a:lumOff val="60000"/>
            </a:srgbClr>
          </a:solidFill>
          <a:ln w="25400" cap="flat" cmpd="sng" algn="ctr">
            <a:solidFill>
              <a:srgbClr val="00CC99">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ja-JP" altLang="en-US" sz="2400" b="0" i="0" u="none" strike="noStrike" kern="0" cap="none" spc="0" normalizeH="0" baseline="0" noProof="0">
              <a:ln>
                <a:noFill/>
              </a:ln>
              <a:solidFill>
                <a:srgbClr val="CCECFF"/>
              </a:solidFill>
              <a:effectLst/>
              <a:uLnTx/>
              <a:uFillTx/>
              <a:latin typeface="Times New Roman"/>
              <a:ea typeface="ＭＳ Ｐゴシック"/>
              <a:cs typeface="+mn-cs"/>
            </a:endParaRPr>
          </a:p>
        </p:txBody>
      </p:sp>
      <p:sp>
        <p:nvSpPr>
          <p:cNvPr id="129" name="テキスト ボックス 4">
            <a:extLst>
              <a:ext uri="{FF2B5EF4-FFF2-40B4-BE49-F238E27FC236}">
                <a16:creationId xmlns:a16="http://schemas.microsoft.com/office/drawing/2014/main" id="{1D618132-1F7E-43D9-869F-89E3BD9A0339}"/>
              </a:ext>
            </a:extLst>
          </p:cNvPr>
          <p:cNvSpPr txBox="1">
            <a:spLocks noChangeArrowheads="1"/>
          </p:cNvSpPr>
          <p:nvPr/>
        </p:nvSpPr>
        <p:spPr bwMode="auto">
          <a:xfrm>
            <a:off x="238200" y="1759940"/>
            <a:ext cx="6359152" cy="205310"/>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pPr algn="ctr" eaLnBrk="0" fontAlgn="base" hangingPunct="0">
              <a:spcBef>
                <a:spcPct val="0"/>
              </a:spcBef>
              <a:spcAft>
                <a:spcPct val="0"/>
              </a:spcAft>
              <a:defRPr/>
            </a:pPr>
            <a:r>
              <a:rPr kumimoji="0" lang="ja-JP" altLang="ja-JP" sz="1100" b="1" spc="-15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～町づくりは人づくりから～「</a:t>
            </a:r>
            <a:r>
              <a:rPr kumimoji="0" lang="ja-JP" altLang="en-US" sz="1100" b="1" spc="-15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南関町を愛する心　自律する力　絆を形成する力　夢を創造する力　難関突破力」</a:t>
            </a:r>
            <a:endParaRPr kumimoji="0" lang="ja-JP" altLang="ja-JP" sz="2400" spc="-150" dirty="0">
              <a:solidFill>
                <a:srgbClr val="000000"/>
              </a:solidFill>
              <a:latin typeface="Arial" panose="020B0604020202020204" pitchFamily="34" charset="0"/>
            </a:endParaRPr>
          </a:p>
        </p:txBody>
      </p:sp>
      <p:sp>
        <p:nvSpPr>
          <p:cNvPr id="130" name="角丸四角形 9">
            <a:extLst>
              <a:ext uri="{FF2B5EF4-FFF2-40B4-BE49-F238E27FC236}">
                <a16:creationId xmlns:a16="http://schemas.microsoft.com/office/drawing/2014/main" id="{2F347C69-AD12-4F5B-B1CB-D6875373C35F}"/>
              </a:ext>
            </a:extLst>
          </p:cNvPr>
          <p:cNvSpPr/>
          <p:nvPr/>
        </p:nvSpPr>
        <p:spPr>
          <a:xfrm>
            <a:off x="173310" y="2851801"/>
            <a:ext cx="2247900" cy="2024156"/>
          </a:xfrm>
          <a:prstGeom prst="roundRect">
            <a:avLst>
              <a:gd name="adj" fmla="val 6173"/>
            </a:avLst>
          </a:prstGeom>
          <a:solidFill>
            <a:srgbClr val="3333CC">
              <a:lumMod val="20000"/>
              <a:lumOff val="80000"/>
            </a:srgbClr>
          </a:solidFill>
          <a:ln w="25400" cap="flat" cmpd="sng" algn="ctr">
            <a:solidFill>
              <a:srgbClr val="00CC99">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ja-JP" altLang="en-US" sz="2400" b="0" i="0" u="none" strike="noStrike" kern="0" cap="none" spc="0" normalizeH="0" baseline="0" noProof="0">
              <a:ln>
                <a:noFill/>
              </a:ln>
              <a:solidFill>
                <a:srgbClr val="CCECFF"/>
              </a:solidFill>
              <a:effectLst/>
              <a:uLnTx/>
              <a:uFillTx/>
              <a:latin typeface="Times New Roman"/>
              <a:ea typeface="ＭＳ Ｐゴシック"/>
              <a:cs typeface="+mn-cs"/>
            </a:endParaRPr>
          </a:p>
        </p:txBody>
      </p:sp>
      <p:sp>
        <p:nvSpPr>
          <p:cNvPr id="131" name="角丸四角形 10">
            <a:extLst>
              <a:ext uri="{FF2B5EF4-FFF2-40B4-BE49-F238E27FC236}">
                <a16:creationId xmlns:a16="http://schemas.microsoft.com/office/drawing/2014/main" id="{28F66982-395B-4AD7-B24D-8C8B08E39AA6}"/>
              </a:ext>
            </a:extLst>
          </p:cNvPr>
          <p:cNvSpPr/>
          <p:nvPr/>
        </p:nvSpPr>
        <p:spPr>
          <a:xfrm>
            <a:off x="2487885" y="2851801"/>
            <a:ext cx="1914525" cy="2024156"/>
          </a:xfrm>
          <a:prstGeom prst="roundRect">
            <a:avLst>
              <a:gd name="adj" fmla="val 6790"/>
            </a:avLst>
          </a:prstGeom>
          <a:solidFill>
            <a:srgbClr val="3333CC">
              <a:lumMod val="20000"/>
              <a:lumOff val="80000"/>
            </a:srgbClr>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ja-JP" altLang="en-US" sz="2400" b="0" i="0" u="none" strike="noStrike" kern="0" cap="none" spc="0" normalizeH="0" baseline="0" noProof="0">
              <a:ln>
                <a:noFill/>
              </a:ln>
              <a:solidFill>
                <a:srgbClr val="000000"/>
              </a:solidFill>
              <a:effectLst/>
              <a:uLnTx/>
              <a:uFillTx/>
              <a:latin typeface="Times New Roman" panose="02020603050405020304" pitchFamily="18" charset="0"/>
            </a:endParaRPr>
          </a:p>
        </p:txBody>
      </p:sp>
      <p:sp>
        <p:nvSpPr>
          <p:cNvPr id="132" name="角丸四角形 11">
            <a:extLst>
              <a:ext uri="{FF2B5EF4-FFF2-40B4-BE49-F238E27FC236}">
                <a16:creationId xmlns:a16="http://schemas.microsoft.com/office/drawing/2014/main" id="{A149A5E4-BD3F-4A8A-8DB5-9DA9F82D5FF1}"/>
              </a:ext>
            </a:extLst>
          </p:cNvPr>
          <p:cNvSpPr/>
          <p:nvPr/>
        </p:nvSpPr>
        <p:spPr>
          <a:xfrm>
            <a:off x="4488135" y="2851801"/>
            <a:ext cx="2181225" cy="2024156"/>
          </a:xfrm>
          <a:prstGeom prst="roundRect">
            <a:avLst>
              <a:gd name="adj" fmla="val 3205"/>
            </a:avLst>
          </a:prstGeom>
          <a:solidFill>
            <a:srgbClr val="3333CC">
              <a:lumMod val="20000"/>
              <a:lumOff val="80000"/>
            </a:srgbClr>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ja-JP" altLang="en-US" sz="2400" b="0" i="0" u="none" strike="noStrike" kern="0" cap="none" spc="0" normalizeH="0" baseline="0" noProof="0">
              <a:ln>
                <a:noFill/>
              </a:ln>
              <a:solidFill>
                <a:srgbClr val="000000"/>
              </a:solidFill>
              <a:effectLst/>
              <a:uLnTx/>
              <a:uFillTx/>
              <a:latin typeface="Times New Roman" panose="02020603050405020304" pitchFamily="18" charset="0"/>
            </a:endParaRPr>
          </a:p>
        </p:txBody>
      </p:sp>
      <p:sp>
        <p:nvSpPr>
          <p:cNvPr id="133" name="テキスト ボックス 15">
            <a:extLst>
              <a:ext uri="{FF2B5EF4-FFF2-40B4-BE49-F238E27FC236}">
                <a16:creationId xmlns:a16="http://schemas.microsoft.com/office/drawing/2014/main" id="{CF68DDE8-BA3D-45F1-B48D-F964FC2B875D}"/>
              </a:ext>
            </a:extLst>
          </p:cNvPr>
          <p:cNvSpPr txBox="1">
            <a:spLocks noChangeArrowheads="1"/>
          </p:cNvSpPr>
          <p:nvPr/>
        </p:nvSpPr>
        <p:spPr bwMode="auto">
          <a:xfrm>
            <a:off x="476324" y="2915302"/>
            <a:ext cx="1762125" cy="276225"/>
          </a:xfrm>
          <a:prstGeom prst="rect">
            <a:avLst/>
          </a:prstGeom>
          <a:solidFill>
            <a:srgbClr val="FF99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indent="152400" eaLnBrk="0" fontAlgn="base" hangingPunct="0">
              <a:spcBef>
                <a:spcPct val="0"/>
              </a:spcBef>
              <a:spcAft>
                <a:spcPct val="0"/>
              </a:spcAft>
              <a:defRPr/>
            </a:pPr>
            <a:r>
              <a:rPr kumimoji="0" lang="ja-JP" altLang="ja-JP" sz="1200" b="1"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【めざす学校像】</a:t>
            </a:r>
            <a:endParaRPr kumimoji="0" lang="ja-JP" altLang="ja-JP" dirty="0">
              <a:solidFill>
                <a:srgbClr val="000000"/>
              </a:solidFill>
              <a:latin typeface="Arial" panose="020B0604020202020204" pitchFamily="34" charset="0"/>
            </a:endParaRPr>
          </a:p>
        </p:txBody>
      </p:sp>
      <p:sp>
        <p:nvSpPr>
          <p:cNvPr id="134" name="テキスト ボックス 18">
            <a:extLst>
              <a:ext uri="{FF2B5EF4-FFF2-40B4-BE49-F238E27FC236}">
                <a16:creationId xmlns:a16="http://schemas.microsoft.com/office/drawing/2014/main" id="{6F57FB08-C484-49DB-BC66-89D47E3BF2A9}"/>
              </a:ext>
            </a:extLst>
          </p:cNvPr>
          <p:cNvSpPr txBox="1">
            <a:spLocks noChangeArrowheads="1"/>
          </p:cNvSpPr>
          <p:nvPr/>
        </p:nvSpPr>
        <p:spPr bwMode="auto">
          <a:xfrm>
            <a:off x="2590874" y="2934352"/>
            <a:ext cx="1762125" cy="304800"/>
          </a:xfrm>
          <a:prstGeom prst="rect">
            <a:avLst/>
          </a:prstGeom>
          <a:solidFill>
            <a:srgbClr val="FF99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indent="152400" eaLnBrk="0" fontAlgn="base" hangingPunct="0">
              <a:spcBef>
                <a:spcPct val="0"/>
              </a:spcBef>
              <a:spcAft>
                <a:spcPct val="0"/>
              </a:spcAft>
              <a:defRPr/>
            </a:pPr>
            <a:r>
              <a:rPr kumimoji="0" lang="ja-JP" altLang="ja-JP" sz="1200" b="1"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【めざす子供像】</a:t>
            </a:r>
            <a:endParaRPr kumimoji="0" lang="ja-JP" altLang="ja-JP" dirty="0">
              <a:solidFill>
                <a:srgbClr val="000000"/>
              </a:solidFill>
              <a:latin typeface="Arial" panose="020B0604020202020204" pitchFamily="34" charset="0"/>
            </a:endParaRPr>
          </a:p>
        </p:txBody>
      </p:sp>
      <p:sp>
        <p:nvSpPr>
          <p:cNvPr id="135" name="テキスト ボックス 19">
            <a:extLst>
              <a:ext uri="{FF2B5EF4-FFF2-40B4-BE49-F238E27FC236}">
                <a16:creationId xmlns:a16="http://schemas.microsoft.com/office/drawing/2014/main" id="{AF47DA5B-DB49-44A9-B294-72E7C3432854}"/>
              </a:ext>
            </a:extLst>
          </p:cNvPr>
          <p:cNvSpPr txBox="1">
            <a:spLocks noChangeArrowheads="1"/>
          </p:cNvSpPr>
          <p:nvPr/>
        </p:nvSpPr>
        <p:spPr bwMode="auto">
          <a:xfrm>
            <a:off x="4724474" y="2934352"/>
            <a:ext cx="1762125" cy="304800"/>
          </a:xfrm>
          <a:prstGeom prst="rect">
            <a:avLst/>
          </a:prstGeom>
          <a:solidFill>
            <a:srgbClr val="FF99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indent="152400" eaLnBrk="0" fontAlgn="base" hangingPunct="0">
              <a:spcBef>
                <a:spcPct val="0"/>
              </a:spcBef>
              <a:spcAft>
                <a:spcPct val="0"/>
              </a:spcAft>
              <a:defRPr/>
            </a:pPr>
            <a:r>
              <a:rPr kumimoji="0" lang="ja-JP" altLang="ja-JP" sz="1200" b="1"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【めざす教師像】</a:t>
            </a:r>
            <a:endParaRPr kumimoji="0" lang="ja-JP" altLang="ja-JP" dirty="0">
              <a:solidFill>
                <a:srgbClr val="000000"/>
              </a:solidFill>
              <a:latin typeface="Arial" panose="020B0604020202020204" pitchFamily="34" charset="0"/>
            </a:endParaRPr>
          </a:p>
        </p:txBody>
      </p:sp>
      <p:sp>
        <p:nvSpPr>
          <p:cNvPr id="136" name="テキスト ボックス 20">
            <a:extLst>
              <a:ext uri="{FF2B5EF4-FFF2-40B4-BE49-F238E27FC236}">
                <a16:creationId xmlns:a16="http://schemas.microsoft.com/office/drawing/2014/main" id="{CC54A4C4-FDA4-4D8F-912A-516AE119922A}"/>
              </a:ext>
            </a:extLst>
          </p:cNvPr>
          <p:cNvSpPr txBox="1">
            <a:spLocks noChangeArrowheads="1"/>
          </p:cNvSpPr>
          <p:nvPr/>
        </p:nvSpPr>
        <p:spPr bwMode="auto">
          <a:xfrm>
            <a:off x="238199" y="3239152"/>
            <a:ext cx="2120528" cy="1602645"/>
          </a:xfrm>
          <a:prstGeom prst="rect">
            <a:avLst/>
          </a:prstGeom>
          <a:solidFill>
            <a:srgbClr val="FBE4D5"/>
          </a:solidFill>
          <a:ln>
            <a:noFill/>
          </a:ln>
          <a:extLs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0" fontAlgn="base" hangingPunct="0">
              <a:spcBef>
                <a:spcPct val="0"/>
              </a:spcBef>
              <a:spcAft>
                <a:spcPct val="0"/>
              </a:spcAft>
              <a:defRPr/>
            </a:pPr>
            <a:r>
              <a:rPr kumimoji="0" lang="ja-JP" altLang="ja-JP" sz="1200" spc="-15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○子供の命</a:t>
            </a:r>
            <a:r>
              <a:rPr kumimoji="0" lang="ja-JP" altLang="en-US" sz="1200" spc="-15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としあわせを</a:t>
            </a:r>
            <a:r>
              <a:rPr kumimoji="0" lang="ja-JP" altLang="ja-JP" sz="1200" spc="-15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守る</a:t>
            </a:r>
            <a:endParaRPr kumimoji="0" lang="ja-JP" altLang="ja-JP" sz="1200" spc="-150" dirty="0">
              <a:solidFill>
                <a:srgbClr val="000000"/>
              </a:solidFill>
              <a:latin typeface="Times New Roman" panose="02020603050405020304" pitchFamily="18" charset="0"/>
            </a:endParaRPr>
          </a:p>
          <a:p>
            <a:pPr eaLnBrk="0" fontAlgn="base" hangingPunct="0">
              <a:spcBef>
                <a:spcPct val="0"/>
              </a:spcBef>
              <a:spcAft>
                <a:spcPct val="0"/>
              </a:spcAft>
              <a:defRPr/>
            </a:pPr>
            <a:r>
              <a:rPr kumimoji="0" lang="ja-JP" altLang="ja-JP" sz="1300" b="1" spc="-15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「安全・安心</a:t>
            </a:r>
            <a:r>
              <a:rPr kumimoji="0" lang="ja-JP" altLang="en-US" sz="1300" b="1" spc="-15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に学ぶ</a:t>
            </a:r>
            <a:r>
              <a:rPr kumimoji="0" lang="ja-JP" altLang="ja-JP" sz="1300" b="1" spc="-15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学校」</a:t>
            </a:r>
            <a:endParaRPr kumimoji="0" lang="ja-JP" altLang="ja-JP" sz="1300" spc="-150" dirty="0">
              <a:solidFill>
                <a:srgbClr val="000000"/>
              </a:solidFill>
              <a:latin typeface="Times New Roman" panose="02020603050405020304" pitchFamily="18" charset="0"/>
            </a:endParaRPr>
          </a:p>
          <a:p>
            <a:pPr eaLnBrk="0" fontAlgn="base" hangingPunct="0">
              <a:spcBef>
                <a:spcPct val="0"/>
              </a:spcBef>
              <a:spcAft>
                <a:spcPct val="0"/>
              </a:spcAft>
              <a:defRPr/>
            </a:pPr>
            <a:r>
              <a:rPr kumimoji="0" lang="ja-JP" altLang="ja-JP" sz="12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kumimoji="0" lang="ja-JP" altLang="en-US" sz="12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豊かな心に裏打ちされた</a:t>
            </a:r>
            <a:r>
              <a:rPr kumimoji="0" lang="ja-JP" altLang="ja-JP" sz="12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確かな学力をつける</a:t>
            </a:r>
            <a:endParaRPr kumimoji="0" lang="ja-JP" altLang="ja-JP" sz="1200" dirty="0">
              <a:solidFill>
                <a:srgbClr val="000000"/>
              </a:solidFill>
              <a:latin typeface="Times New Roman" panose="02020603050405020304" pitchFamily="18" charset="0"/>
            </a:endParaRPr>
          </a:p>
          <a:p>
            <a:pPr eaLnBrk="0" fontAlgn="base" hangingPunct="0">
              <a:spcBef>
                <a:spcPct val="0"/>
              </a:spcBef>
              <a:spcAft>
                <a:spcPct val="0"/>
              </a:spcAft>
              <a:defRPr/>
            </a:pPr>
            <a:r>
              <a:rPr kumimoji="0" lang="ja-JP" altLang="ja-JP" sz="1400" b="1" spc="-15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「学び</a:t>
            </a:r>
            <a:r>
              <a:rPr kumimoji="0" lang="ja-JP" altLang="en-US" sz="1400" b="1" spc="-15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が充実した学校</a:t>
            </a:r>
            <a:r>
              <a:rPr kumimoji="0" lang="ja-JP" altLang="ja-JP" sz="1400" b="1" spc="-15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a:t>
            </a:r>
            <a:endParaRPr kumimoji="0" lang="ja-JP" altLang="ja-JP" sz="1400" spc="-150" dirty="0">
              <a:solidFill>
                <a:srgbClr val="000000"/>
              </a:solidFill>
              <a:latin typeface="Times New Roman" panose="02020603050405020304" pitchFamily="18" charset="0"/>
            </a:endParaRPr>
          </a:p>
          <a:p>
            <a:pPr eaLnBrk="0" fontAlgn="base" hangingPunct="0">
              <a:spcBef>
                <a:spcPct val="0"/>
              </a:spcBef>
              <a:spcAft>
                <a:spcPct val="0"/>
              </a:spcAft>
              <a:defRPr/>
            </a:pPr>
            <a:r>
              <a:rPr kumimoji="0" lang="ja-JP" altLang="ja-JP" sz="12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○保護者</a:t>
            </a:r>
            <a:r>
              <a:rPr kumimoji="0" lang="ja-JP" altLang="en-US" sz="12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kumimoji="0" lang="ja-JP" altLang="ja-JP" sz="12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地域に</a:t>
            </a:r>
            <a:r>
              <a:rPr kumimoji="0" lang="ja-JP" altLang="en-US" sz="12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ウェルビ　</a:t>
            </a:r>
            <a:endParaRPr kumimoji="0" lang="en-US" altLang="ja-JP" sz="12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eaLnBrk="0" fontAlgn="base" hangingPunct="0">
              <a:spcBef>
                <a:spcPct val="0"/>
              </a:spcBef>
              <a:spcAft>
                <a:spcPct val="0"/>
              </a:spcAft>
              <a:defRPr/>
            </a:pPr>
            <a:r>
              <a:rPr kumimoji="0" lang="ja-JP" altLang="en-US" sz="12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　ーイングが循環する</a:t>
            </a:r>
            <a:endParaRPr kumimoji="0" lang="ja-JP" altLang="ja-JP" sz="1200" dirty="0">
              <a:solidFill>
                <a:srgbClr val="000000"/>
              </a:solidFill>
              <a:latin typeface="Times New Roman" panose="02020603050405020304" pitchFamily="18" charset="0"/>
            </a:endParaRPr>
          </a:p>
          <a:p>
            <a:pPr eaLnBrk="0" fontAlgn="base" hangingPunct="0">
              <a:spcBef>
                <a:spcPct val="0"/>
              </a:spcBef>
              <a:spcAft>
                <a:spcPct val="0"/>
              </a:spcAft>
              <a:defRPr/>
            </a:pPr>
            <a:r>
              <a:rPr kumimoji="0" lang="ja-JP" altLang="ja-JP" sz="1300" b="1" spc="-15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「地域と</a:t>
            </a:r>
            <a:r>
              <a:rPr kumimoji="0" lang="ja-JP" altLang="en-US" sz="1300" b="1" spc="-15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ともにある</a:t>
            </a:r>
            <a:r>
              <a:rPr kumimoji="0" lang="ja-JP" altLang="ja-JP" sz="1300" b="1" spc="-15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学校」</a:t>
            </a:r>
            <a:endParaRPr kumimoji="0" lang="ja-JP" altLang="ja-JP" sz="1300" spc="-150" dirty="0">
              <a:solidFill>
                <a:srgbClr val="000000"/>
              </a:solidFill>
              <a:latin typeface="Arial" panose="020B0604020202020204" pitchFamily="34" charset="0"/>
            </a:endParaRPr>
          </a:p>
        </p:txBody>
      </p:sp>
      <p:sp>
        <p:nvSpPr>
          <p:cNvPr id="137" name="テキスト ボックス 21">
            <a:extLst>
              <a:ext uri="{FF2B5EF4-FFF2-40B4-BE49-F238E27FC236}">
                <a16:creationId xmlns:a16="http://schemas.microsoft.com/office/drawing/2014/main" id="{5F314620-2DDD-4727-B3BA-EFE390218859}"/>
              </a:ext>
            </a:extLst>
          </p:cNvPr>
          <p:cNvSpPr txBox="1">
            <a:spLocks noChangeArrowheads="1"/>
          </p:cNvSpPr>
          <p:nvPr/>
        </p:nvSpPr>
        <p:spPr bwMode="auto">
          <a:xfrm>
            <a:off x="2553568" y="3296302"/>
            <a:ext cx="1811536" cy="1527833"/>
          </a:xfrm>
          <a:prstGeom prst="rect">
            <a:avLst/>
          </a:prstGeom>
          <a:solidFill>
            <a:srgbClr val="FBE5D6"/>
          </a:solidFill>
          <a:ln>
            <a:noFill/>
          </a:ln>
          <a:extLs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0" fontAlgn="base" hangingPunct="0">
              <a:spcBef>
                <a:spcPct val="0"/>
              </a:spcBef>
              <a:spcAft>
                <a:spcPct val="0"/>
              </a:spcAft>
              <a:defRPr/>
            </a:pPr>
            <a:r>
              <a:rPr kumimoji="0" lang="ja-JP" altLang="ja-JP" sz="1600" b="1"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kumimoji="0" lang="ja-JP" altLang="en-US" sz="1600" b="1"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やさしい</a:t>
            </a:r>
            <a:r>
              <a:rPr kumimoji="0" lang="ja-JP" altLang="ja-JP" sz="1600" b="1"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子供</a:t>
            </a:r>
            <a:endParaRPr kumimoji="0" lang="ja-JP" altLang="ja-JP" sz="1600" b="1" dirty="0">
              <a:solidFill>
                <a:srgbClr val="000000"/>
              </a:solidFill>
              <a:latin typeface="Times New Roman" panose="02020603050405020304" pitchFamily="18" charset="0"/>
            </a:endParaRPr>
          </a:p>
          <a:p>
            <a:pPr eaLnBrk="0" fontAlgn="base" hangingPunct="0">
              <a:spcBef>
                <a:spcPct val="0"/>
              </a:spcBef>
              <a:spcAft>
                <a:spcPct val="0"/>
              </a:spcAft>
              <a:defRPr/>
            </a:pPr>
            <a:r>
              <a:rPr kumimoji="0" lang="ja-JP" altLang="ja-JP" sz="1600" b="1"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kumimoji="0" lang="ja-JP" altLang="en-US" sz="1600" b="1"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しっかりと</a:t>
            </a:r>
            <a:endParaRPr kumimoji="0" lang="en-US" altLang="ja-JP" sz="1600" b="1"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eaLnBrk="0" fontAlgn="base" hangingPunct="0">
              <a:spcBef>
                <a:spcPct val="0"/>
              </a:spcBef>
              <a:spcAft>
                <a:spcPct val="0"/>
              </a:spcAft>
              <a:defRPr/>
            </a:pPr>
            <a:r>
              <a:rPr kumimoji="0" lang="ja-JP" altLang="en-US" sz="1600" b="1"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　　考える</a:t>
            </a:r>
            <a:r>
              <a:rPr kumimoji="0" lang="ja-JP" altLang="ja-JP" sz="1600" b="1"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子供</a:t>
            </a:r>
            <a:endParaRPr kumimoji="0" lang="ja-JP" altLang="ja-JP" sz="1600" b="1" dirty="0">
              <a:solidFill>
                <a:srgbClr val="000000"/>
              </a:solidFill>
              <a:latin typeface="Times New Roman" panose="02020603050405020304" pitchFamily="18" charset="0"/>
            </a:endParaRPr>
          </a:p>
          <a:p>
            <a:pPr eaLnBrk="0" fontAlgn="base" hangingPunct="0">
              <a:spcBef>
                <a:spcPct val="0"/>
              </a:spcBef>
              <a:spcAft>
                <a:spcPct val="0"/>
              </a:spcAft>
              <a:defRPr/>
            </a:pPr>
            <a:r>
              <a:rPr kumimoji="0" lang="ja-JP" altLang="ja-JP" sz="1600" b="1"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○たくましい</a:t>
            </a:r>
            <a:endParaRPr kumimoji="0" lang="en-US" altLang="ja-JP" sz="1600" b="1"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eaLnBrk="0" fontAlgn="base" hangingPunct="0">
              <a:spcBef>
                <a:spcPct val="0"/>
              </a:spcBef>
              <a:spcAft>
                <a:spcPct val="0"/>
              </a:spcAft>
              <a:defRPr/>
            </a:pPr>
            <a:r>
              <a:rPr kumimoji="0" lang="ja-JP" altLang="en-US" sz="1600" b="1"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kumimoji="0" lang="ja-JP" altLang="ja-JP" sz="1600" b="1"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子供</a:t>
            </a:r>
            <a:endParaRPr kumimoji="0" lang="ja-JP" altLang="ja-JP" sz="1500" b="1" dirty="0">
              <a:solidFill>
                <a:srgbClr val="000000"/>
              </a:solidFill>
              <a:latin typeface="Arial" panose="020B0604020202020204" pitchFamily="34" charset="0"/>
            </a:endParaRPr>
          </a:p>
        </p:txBody>
      </p:sp>
      <p:sp>
        <p:nvSpPr>
          <p:cNvPr id="138" name="テキスト ボックス 22">
            <a:extLst>
              <a:ext uri="{FF2B5EF4-FFF2-40B4-BE49-F238E27FC236}">
                <a16:creationId xmlns:a16="http://schemas.microsoft.com/office/drawing/2014/main" id="{E71EFD70-A087-45DF-99B3-AA388513BBE3}"/>
              </a:ext>
            </a:extLst>
          </p:cNvPr>
          <p:cNvSpPr txBox="1">
            <a:spLocks noChangeArrowheads="1"/>
          </p:cNvSpPr>
          <p:nvPr/>
        </p:nvSpPr>
        <p:spPr bwMode="auto">
          <a:xfrm>
            <a:off x="4549477" y="3296302"/>
            <a:ext cx="2078708" cy="1527833"/>
          </a:xfrm>
          <a:prstGeom prst="rect">
            <a:avLst/>
          </a:prstGeom>
          <a:solidFill>
            <a:srgbClr val="FBE5D6"/>
          </a:solidFill>
          <a:ln>
            <a:noFill/>
          </a:ln>
          <a:extLs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0" fontAlgn="base" hangingPunct="0">
              <a:spcBef>
                <a:spcPct val="0"/>
              </a:spcBef>
              <a:spcAft>
                <a:spcPct val="0"/>
              </a:spcAft>
              <a:defRPr/>
            </a:pPr>
            <a:r>
              <a:rPr kumimoji="0" lang="ja-JP" altLang="ja-JP" sz="12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kumimoji="0" lang="ja-JP" altLang="ja-JP" sz="1300" b="1"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kumimoji="0" lang="ja-JP" altLang="en-US" sz="1300" b="1"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子供一人ひとりを認</a:t>
            </a:r>
            <a:endParaRPr kumimoji="0" lang="en-US" altLang="ja-JP" sz="1300" b="1"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eaLnBrk="0" fontAlgn="base" hangingPunct="0">
              <a:spcBef>
                <a:spcPct val="0"/>
              </a:spcBef>
              <a:spcAft>
                <a:spcPct val="0"/>
              </a:spcAft>
              <a:defRPr/>
            </a:pPr>
            <a:r>
              <a:rPr kumimoji="0" lang="ja-JP" altLang="en-US" sz="1300" b="1"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　め、褒め、励まし、伸</a:t>
            </a:r>
            <a:endParaRPr kumimoji="0" lang="en-US" altLang="ja-JP" sz="1300" b="1"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eaLnBrk="0" fontAlgn="base" hangingPunct="0">
              <a:spcBef>
                <a:spcPct val="0"/>
              </a:spcBef>
              <a:spcAft>
                <a:spcPct val="0"/>
              </a:spcAft>
              <a:defRPr/>
            </a:pPr>
            <a:r>
              <a:rPr kumimoji="0" lang="ja-JP" altLang="en-US" sz="1300" b="1"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　ばす</a:t>
            </a:r>
            <a:r>
              <a:rPr kumimoji="0" lang="ja-JP" altLang="ja-JP" sz="1300" b="1"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kumimoji="0" lang="ja-JP" altLang="ja-JP" sz="12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教師</a:t>
            </a:r>
            <a:endParaRPr kumimoji="0" lang="ja-JP" altLang="ja-JP" sz="1200" dirty="0">
              <a:solidFill>
                <a:srgbClr val="000000"/>
              </a:solidFill>
              <a:latin typeface="Times New Roman" panose="02020603050405020304" pitchFamily="18" charset="0"/>
            </a:endParaRPr>
          </a:p>
          <a:p>
            <a:pPr eaLnBrk="0" fontAlgn="base" hangingPunct="0">
              <a:spcBef>
                <a:spcPct val="0"/>
              </a:spcBef>
              <a:spcAft>
                <a:spcPct val="0"/>
              </a:spcAft>
              <a:defRPr/>
            </a:pPr>
            <a:r>
              <a:rPr kumimoji="0" lang="ja-JP" altLang="ja-JP" sz="12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kumimoji="0" lang="ja-JP" altLang="ja-JP" sz="1200" b="1"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kumimoji="0" lang="ja-JP" altLang="en-US" sz="1300" b="1"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授業で勝負し子供を</a:t>
            </a:r>
            <a:endParaRPr kumimoji="0" lang="en-US" altLang="ja-JP" sz="1300" b="1"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eaLnBrk="0" fontAlgn="base" hangingPunct="0">
              <a:spcBef>
                <a:spcPct val="0"/>
              </a:spcBef>
              <a:spcAft>
                <a:spcPct val="0"/>
              </a:spcAft>
              <a:defRPr/>
            </a:pPr>
            <a:r>
              <a:rPr kumimoji="0" lang="ja-JP" altLang="en-US" sz="1300" b="1"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　伸ばす</a:t>
            </a:r>
            <a:r>
              <a:rPr kumimoji="0" lang="ja-JP" altLang="ja-JP" sz="1200" b="1"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kumimoji="0" lang="ja-JP" altLang="ja-JP" sz="12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教師</a:t>
            </a:r>
            <a:endParaRPr kumimoji="0" lang="ja-JP" altLang="ja-JP" sz="1200" dirty="0">
              <a:solidFill>
                <a:srgbClr val="000000"/>
              </a:solidFill>
              <a:latin typeface="Times New Roman" panose="02020603050405020304" pitchFamily="18" charset="0"/>
            </a:endParaRPr>
          </a:p>
          <a:p>
            <a:pPr eaLnBrk="0" fontAlgn="base" hangingPunct="0">
              <a:spcBef>
                <a:spcPct val="0"/>
              </a:spcBef>
              <a:spcAft>
                <a:spcPct val="0"/>
              </a:spcAft>
              <a:defRPr/>
            </a:pPr>
            <a:r>
              <a:rPr kumimoji="0" lang="ja-JP" altLang="ja-JP" sz="12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kumimoji="0" lang="ja-JP" altLang="ja-JP" sz="1200" b="1"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kumimoji="0" lang="ja-JP" altLang="en-US" sz="1300" b="1" spc="-15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共通実践、取組の検証</a:t>
            </a:r>
            <a:endParaRPr kumimoji="0" lang="en-US" altLang="ja-JP" sz="1300" b="1" spc="-15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eaLnBrk="0" fontAlgn="base" hangingPunct="0">
              <a:spcBef>
                <a:spcPct val="0"/>
              </a:spcBef>
              <a:spcAft>
                <a:spcPct val="0"/>
              </a:spcAft>
              <a:defRPr/>
            </a:pPr>
            <a:r>
              <a:rPr kumimoji="0" lang="ja-JP" altLang="en-US" sz="1300" b="1"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　をチームで行う</a:t>
            </a:r>
            <a:r>
              <a:rPr kumimoji="0" lang="ja-JP" altLang="ja-JP" sz="1200" b="1"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kumimoji="0" lang="ja-JP" altLang="ja-JP" sz="12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教師</a:t>
            </a:r>
            <a:endParaRPr kumimoji="0" lang="ja-JP" altLang="ja-JP" sz="1200" dirty="0">
              <a:solidFill>
                <a:srgbClr val="000000"/>
              </a:solidFill>
              <a:latin typeface="Arial" panose="020B0604020202020204" pitchFamily="34" charset="0"/>
            </a:endParaRPr>
          </a:p>
        </p:txBody>
      </p:sp>
      <p:sp>
        <p:nvSpPr>
          <p:cNvPr id="139" name="テキスト ボックス 23">
            <a:extLst>
              <a:ext uri="{FF2B5EF4-FFF2-40B4-BE49-F238E27FC236}">
                <a16:creationId xmlns:a16="http://schemas.microsoft.com/office/drawing/2014/main" id="{BDC1C144-28EA-4130-88D4-06995A525FD1}"/>
              </a:ext>
            </a:extLst>
          </p:cNvPr>
          <p:cNvSpPr txBox="1">
            <a:spLocks noChangeArrowheads="1"/>
          </p:cNvSpPr>
          <p:nvPr/>
        </p:nvSpPr>
        <p:spPr bwMode="auto">
          <a:xfrm>
            <a:off x="80267" y="4964146"/>
            <a:ext cx="6690793" cy="526198"/>
          </a:xfrm>
          <a:prstGeom prst="rect">
            <a:avLst/>
          </a:prstGeom>
          <a:solidFill>
            <a:srgbClr val="CCFFCC"/>
          </a:solidFill>
          <a:ln w="6350">
            <a:solidFill>
              <a:srgbClr val="000000"/>
            </a:solidFill>
            <a:miter lim="800000"/>
            <a:headEnd/>
            <a:tailEnd/>
          </a:ln>
        </p:spPr>
        <p:txBody>
          <a:bodyPr vert="horz" wrap="square" lIns="90000" tIns="0" rIns="36000" bIns="0" numCol="1" anchor="ctr" anchorCtr="0" compatLnSpc="1">
            <a:prstTxWarp prst="textNoShape">
              <a:avLst/>
            </a:prstTxWarp>
          </a:bodyPr>
          <a:lstStyle/>
          <a:p>
            <a:pPr eaLnBrk="0" fontAlgn="base" hangingPunct="0">
              <a:spcBef>
                <a:spcPct val="0"/>
              </a:spcBef>
              <a:spcAft>
                <a:spcPct val="0"/>
              </a:spcAft>
              <a:defRPr/>
            </a:pPr>
            <a:r>
              <a:rPr kumimoji="0" lang="ja-JP" altLang="ja-JP" sz="1050" b="1"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学校経営の方針</a:t>
            </a:r>
            <a:r>
              <a:rPr kumimoji="0" lang="ja-JP" altLang="en-US" sz="1050" b="1"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持続可能な社会の創り手の育成のために、五者で目標を共有し連携・協働して、子供たちに求められる資質・能力を身につけ、学校・地域等におけるウェルビーイングの循環をめざし、共通実践と取組の検証を職員総体として行うリフレクション・サイクルにより学校組織マネジメントを推進する。</a:t>
            </a:r>
            <a:endParaRPr kumimoji="0" lang="ja-JP" altLang="ja-JP" sz="1050" dirty="0">
              <a:solidFill>
                <a:srgbClr val="000000"/>
              </a:solidFill>
              <a:latin typeface="Arial" panose="020B0604020202020204" pitchFamily="34" charset="0"/>
            </a:endParaRPr>
          </a:p>
        </p:txBody>
      </p:sp>
      <p:sp>
        <p:nvSpPr>
          <p:cNvPr id="140" name="角丸四角形 26">
            <a:extLst>
              <a:ext uri="{FF2B5EF4-FFF2-40B4-BE49-F238E27FC236}">
                <a16:creationId xmlns:a16="http://schemas.microsoft.com/office/drawing/2014/main" id="{7A3CB11E-3028-41EF-8483-DD7E1670DA41}"/>
              </a:ext>
            </a:extLst>
          </p:cNvPr>
          <p:cNvSpPr/>
          <p:nvPr/>
        </p:nvSpPr>
        <p:spPr>
          <a:xfrm>
            <a:off x="217860" y="6134964"/>
            <a:ext cx="1943100" cy="1173340"/>
          </a:xfrm>
          <a:prstGeom prst="roundRect">
            <a:avLst/>
          </a:prstGeom>
          <a:solidFill>
            <a:srgbClr val="00CC99">
              <a:lumMod val="20000"/>
              <a:lumOff val="80000"/>
            </a:srgbClr>
          </a:solidFill>
          <a:ln w="28575" cap="flat" cmpd="sng" algn="ctr">
            <a:solidFill>
              <a:srgbClr val="CC00CC"/>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ja-JP" altLang="en-US" sz="1800" b="1" i="0" u="none" strike="noStrike" kern="0" cap="none" spc="0" normalizeH="0" baseline="0" noProof="0" dirty="0">
                <a:ln>
                  <a:noFill/>
                </a:ln>
                <a:solidFill>
                  <a:srgbClr val="FF0000"/>
                </a:solidFill>
                <a:effectLst/>
                <a:uLnTx/>
                <a:uFillTx/>
                <a:latin typeface="ＤＦ特太ゴシック体" panose="020B0509000000000000" pitchFamily="49" charset="-128"/>
                <a:ea typeface="ＤＦ特太ゴシック体" panose="020B0509000000000000" pitchFamily="49" charset="-128"/>
                <a:cs typeface="Times New Roman" panose="02020603050405020304" pitchFamily="18" charset="0"/>
              </a:rPr>
              <a:t>「協力する力</a:t>
            </a:r>
            <a:r>
              <a:rPr kumimoji="0" lang="ja-JP" altLang="ja-JP" sz="1800" b="1" i="0" u="none" strike="noStrike" kern="0" cap="none" spc="0" normalizeH="0" baseline="0" noProof="0" dirty="0">
                <a:ln>
                  <a:noFill/>
                </a:ln>
                <a:solidFill>
                  <a:srgbClr val="FF0000"/>
                </a:solidFill>
                <a:effectLst/>
                <a:uLnTx/>
                <a:uFillTx/>
                <a:latin typeface="ＤＦ特太ゴシック体" panose="020B0509000000000000" pitchFamily="49" charset="-128"/>
                <a:ea typeface="ＤＦ特太ゴシック体" panose="020B0509000000000000" pitchFamily="49" charset="-128"/>
                <a:cs typeface="Times New Roman" panose="02020603050405020304" pitchFamily="18" charset="0"/>
              </a:rPr>
              <a:t>」</a:t>
            </a:r>
            <a:endParaRPr kumimoji="0" lang="ja-JP" altLang="ja-JP" sz="1800" b="1" i="0" u="none" strike="noStrike" kern="0" cap="none" spc="0" normalizeH="0" baseline="0" noProof="0" dirty="0">
              <a:ln>
                <a:noFill/>
              </a:ln>
              <a:solidFill>
                <a:srgbClr val="FF0000"/>
              </a:solidFill>
              <a:effectLst/>
              <a:uLnTx/>
              <a:uFillTx/>
              <a:latin typeface="Arial" panose="020B0604020202020204" pitchFamily="34" charset="0"/>
              <a:ea typeface="ＭＳ Ｐゴシック"/>
              <a:cs typeface="+mn-cs"/>
            </a:endParaRPr>
          </a:p>
          <a:p>
            <a:pPr marL="0" marR="0" lvl="0" indent="0" defTabSz="914400" eaLnBrk="0" fontAlgn="base" latinLnBrk="0" hangingPunct="0">
              <a:lnSpc>
                <a:spcPct val="100000"/>
              </a:lnSpc>
              <a:spcBef>
                <a:spcPct val="0"/>
              </a:spcBef>
              <a:spcAft>
                <a:spcPct val="0"/>
              </a:spcAft>
              <a:buClrTx/>
              <a:buSzTx/>
              <a:buFontTx/>
              <a:buNone/>
              <a:tabLst/>
              <a:defRPr/>
            </a:pPr>
            <a:r>
              <a:rPr kumimoji="0" lang="ja-JP" altLang="ja-JP" sz="1200" b="0" i="0" u="none" strike="noStrike" kern="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a:t>
            </a:r>
            <a:r>
              <a:rPr kumimoji="0" lang="ja-JP" altLang="en-US" sz="1200" b="0" i="0" u="none" strike="noStrike" kern="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相手を思いやる力</a:t>
            </a:r>
            <a:endParaRPr kumimoji="0" lang="ja-JP" altLang="ja-JP" sz="1200" b="0" i="0" u="none" strike="noStrike" kern="0" cap="none" spc="0" normalizeH="0" baseline="0" noProof="0" dirty="0">
              <a:ln>
                <a:noFill/>
              </a:ln>
              <a:solidFill>
                <a:srgbClr val="000000"/>
              </a:solidFill>
              <a:effectLst/>
              <a:uLnTx/>
              <a:uFillTx/>
              <a:latin typeface="Times New Roman"/>
              <a:ea typeface="ＭＳ Ｐゴシック"/>
              <a:cs typeface="+mn-cs"/>
            </a:endParaRPr>
          </a:p>
          <a:p>
            <a:pPr marL="0" marR="0" lvl="0" indent="0" defTabSz="914400" eaLnBrk="0" fontAlgn="base" latinLnBrk="0" hangingPunct="0">
              <a:lnSpc>
                <a:spcPct val="100000"/>
              </a:lnSpc>
              <a:spcBef>
                <a:spcPct val="0"/>
              </a:spcBef>
              <a:spcAft>
                <a:spcPct val="0"/>
              </a:spcAft>
              <a:buClrTx/>
              <a:buSzTx/>
              <a:buFontTx/>
              <a:buNone/>
              <a:tabLst/>
              <a:defRPr/>
            </a:pPr>
            <a:r>
              <a:rPr kumimoji="0" lang="ja-JP" altLang="ja-JP" sz="1200" b="0" i="0" u="none" strike="noStrike" kern="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a:t>
            </a:r>
            <a:r>
              <a:rPr kumimoji="0" lang="ja-JP" altLang="en-US" sz="1200" b="0" i="0" u="none" strike="noStrike" kern="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協働し高め合う</a:t>
            </a:r>
            <a:r>
              <a:rPr kumimoji="0" lang="ja-JP" altLang="ja-JP" sz="1200" b="0" i="0" u="none" strike="noStrike" kern="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力</a:t>
            </a:r>
            <a:endParaRPr kumimoji="0" lang="ja-JP" altLang="ja-JP" sz="1200" b="0" i="0" u="none" strike="noStrike" kern="0" cap="none" spc="0" normalizeH="0" baseline="0" noProof="0" dirty="0">
              <a:ln>
                <a:noFill/>
              </a:ln>
              <a:solidFill>
                <a:srgbClr val="000000"/>
              </a:solidFill>
              <a:effectLst/>
              <a:uLnTx/>
              <a:uFillTx/>
              <a:latin typeface="Times New Roman"/>
              <a:ea typeface="ＭＳ Ｐゴシック"/>
              <a:cs typeface="+mn-cs"/>
            </a:endParaRPr>
          </a:p>
          <a:p>
            <a:pPr marL="0" marR="0" lvl="0" indent="0" defTabSz="914400" eaLnBrk="0" fontAlgn="base" latinLnBrk="0" hangingPunct="0">
              <a:lnSpc>
                <a:spcPct val="100000"/>
              </a:lnSpc>
              <a:spcBef>
                <a:spcPct val="0"/>
              </a:spcBef>
              <a:spcAft>
                <a:spcPct val="0"/>
              </a:spcAft>
              <a:buClrTx/>
              <a:buSzTx/>
              <a:buFontTx/>
              <a:buNone/>
              <a:tabLst/>
              <a:defRPr/>
            </a:pPr>
            <a:r>
              <a:rPr kumimoji="0" lang="ja-JP" altLang="ja-JP" sz="1200" b="0" i="0" u="none" strike="noStrike" kern="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a:t>
            </a:r>
            <a:r>
              <a:rPr kumimoji="0" lang="ja-JP" altLang="en-US" sz="1200" b="0" i="0" u="none" strike="noStrike" kern="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自他で助け合う力</a:t>
            </a:r>
            <a:endParaRPr kumimoji="0" lang="en-US" altLang="ja-JP" sz="1200" b="0" i="0" u="none" strike="noStrike" kern="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defTabSz="914400" eaLnBrk="0" fontAlgn="base" latinLnBrk="0" hangingPunct="0">
              <a:lnSpc>
                <a:spcPct val="100000"/>
              </a:lnSpc>
              <a:spcBef>
                <a:spcPct val="0"/>
              </a:spcBef>
              <a:spcAft>
                <a:spcPct val="0"/>
              </a:spcAft>
              <a:buClrTx/>
              <a:buSzTx/>
              <a:buFontTx/>
              <a:buNone/>
              <a:tabLst/>
              <a:defRPr/>
            </a:pPr>
            <a:endParaRPr kumimoji="0" lang="ja-JP" altLang="en-US" sz="1600" b="0" i="0" u="none" strike="noStrike" kern="0" cap="none" spc="0" normalizeH="0" baseline="0" noProof="0" dirty="0">
              <a:ln>
                <a:noFill/>
              </a:ln>
              <a:solidFill>
                <a:srgbClr val="CCECFF"/>
              </a:solidFill>
              <a:effectLst/>
              <a:uLnTx/>
              <a:uFillTx/>
              <a:latin typeface="Times New Roman"/>
              <a:ea typeface="ＭＳ Ｐゴシック"/>
              <a:cs typeface="+mn-cs"/>
            </a:endParaRPr>
          </a:p>
        </p:txBody>
      </p:sp>
      <p:sp>
        <p:nvSpPr>
          <p:cNvPr id="141" name="角丸四角形 27">
            <a:extLst>
              <a:ext uri="{FF2B5EF4-FFF2-40B4-BE49-F238E27FC236}">
                <a16:creationId xmlns:a16="http://schemas.microsoft.com/office/drawing/2014/main" id="{36FA47FE-DE88-4A3C-A2DE-06C42992B696}"/>
              </a:ext>
            </a:extLst>
          </p:cNvPr>
          <p:cNvSpPr/>
          <p:nvPr/>
        </p:nvSpPr>
        <p:spPr>
          <a:xfrm>
            <a:off x="2218110" y="6127215"/>
            <a:ext cx="2305050" cy="1173341"/>
          </a:xfrm>
          <a:prstGeom prst="roundRect">
            <a:avLst/>
          </a:prstGeom>
          <a:solidFill>
            <a:srgbClr val="00CC99">
              <a:lumMod val="20000"/>
              <a:lumOff val="80000"/>
            </a:srgbClr>
          </a:solidFill>
          <a:ln w="28575" cap="flat" cmpd="sng" algn="ctr">
            <a:solidFill>
              <a:srgbClr val="CC00CC"/>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ja-JP" altLang="en-US" sz="1800" b="1" i="0" u="none" strike="noStrike" kern="0" cap="none" spc="0" normalizeH="0" baseline="0" noProof="0" dirty="0">
                <a:ln>
                  <a:noFill/>
                </a:ln>
                <a:solidFill>
                  <a:srgbClr val="FF0000"/>
                </a:solidFill>
                <a:effectLst/>
                <a:uLnTx/>
                <a:uFillTx/>
                <a:latin typeface="ＤＦ特太ゴシック体" panose="020B0509000000000000" pitchFamily="49" charset="-128"/>
                <a:ea typeface="ＤＦ特太ゴシック体" panose="020B0509000000000000" pitchFamily="49" charset="-128"/>
                <a:cs typeface="Times New Roman" panose="02020603050405020304" pitchFamily="18" charset="0"/>
              </a:rPr>
              <a:t>「考える力</a:t>
            </a:r>
            <a:r>
              <a:rPr kumimoji="0" lang="ja-JP" altLang="ja-JP" sz="1800" b="1" i="0" u="none" strike="noStrike" kern="0" cap="none" spc="0" normalizeH="0" baseline="0" noProof="0" dirty="0">
                <a:ln>
                  <a:noFill/>
                </a:ln>
                <a:solidFill>
                  <a:srgbClr val="FF0000"/>
                </a:solidFill>
                <a:effectLst/>
                <a:uLnTx/>
                <a:uFillTx/>
                <a:latin typeface="ＤＦ特太ゴシック体" panose="020B0509000000000000" pitchFamily="49" charset="-128"/>
                <a:ea typeface="ＤＦ特太ゴシック体" panose="020B0509000000000000" pitchFamily="49" charset="-128"/>
                <a:cs typeface="Times New Roman" panose="02020603050405020304" pitchFamily="18" charset="0"/>
              </a:rPr>
              <a:t>」</a:t>
            </a:r>
            <a:endParaRPr kumimoji="0" lang="ja-JP" altLang="ja-JP" sz="1800" b="1" i="0" u="none" strike="noStrike" kern="0" cap="none" spc="0" normalizeH="0" baseline="0" noProof="0" dirty="0">
              <a:ln>
                <a:noFill/>
              </a:ln>
              <a:solidFill>
                <a:srgbClr val="FF0000"/>
              </a:solidFill>
              <a:effectLst/>
              <a:uLnTx/>
              <a:uFillTx/>
              <a:latin typeface="Arial" panose="020B0604020202020204" pitchFamily="34" charset="0"/>
            </a:endParaRPr>
          </a:p>
          <a:p>
            <a:pPr marL="0" marR="0" lvl="0" indent="0" defTabSz="914400" eaLnBrk="0" fontAlgn="base" latinLnBrk="0" hangingPunct="0">
              <a:lnSpc>
                <a:spcPct val="100000"/>
              </a:lnSpc>
              <a:spcBef>
                <a:spcPct val="0"/>
              </a:spcBef>
              <a:spcAft>
                <a:spcPct val="0"/>
              </a:spcAft>
              <a:buClrTx/>
              <a:buSzTx/>
              <a:buFontTx/>
              <a:buNone/>
              <a:tabLst/>
              <a:defRPr/>
            </a:pPr>
            <a:r>
              <a:rPr kumimoji="0" lang="ja-JP" altLang="ja-JP" sz="1200" b="0" i="0" u="none" strike="noStrike" kern="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a:t>
            </a:r>
            <a:r>
              <a:rPr kumimoji="0" lang="ja-JP" altLang="en-US" sz="1200" b="0" i="0" u="none" strike="noStrike" kern="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自分から進んで考える</a:t>
            </a:r>
            <a:endParaRPr kumimoji="0" lang="ja-JP" altLang="ja-JP" sz="1200" b="0" i="0" u="none" strike="noStrike" kern="0" cap="none" spc="0" normalizeH="0" baseline="0" noProof="0" dirty="0">
              <a:ln>
                <a:noFill/>
              </a:ln>
              <a:solidFill>
                <a:srgbClr val="000000"/>
              </a:solidFill>
              <a:effectLst/>
              <a:uLnTx/>
              <a:uFillTx/>
              <a:latin typeface="Times New Roman" panose="02020603050405020304" pitchFamily="18" charset="0"/>
            </a:endParaRPr>
          </a:p>
          <a:p>
            <a:pPr marL="0" marR="0" lvl="0" indent="0" defTabSz="914400" eaLnBrk="0" fontAlgn="base" latinLnBrk="0" hangingPunct="0">
              <a:lnSpc>
                <a:spcPct val="100000"/>
              </a:lnSpc>
              <a:spcBef>
                <a:spcPct val="0"/>
              </a:spcBef>
              <a:spcAft>
                <a:spcPct val="0"/>
              </a:spcAft>
              <a:buClrTx/>
              <a:buSzTx/>
              <a:buFontTx/>
              <a:buNone/>
              <a:tabLst/>
              <a:defRPr/>
            </a:pPr>
            <a:r>
              <a:rPr kumimoji="0" lang="ja-JP" altLang="ja-JP" sz="1200" b="0" i="0" u="none" strike="noStrike" kern="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a:t>
            </a:r>
            <a:r>
              <a:rPr kumimoji="0" lang="ja-JP" altLang="en-US" sz="1200" b="0" i="0" u="none" strike="noStrike" kern="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相手を大切に</a:t>
            </a:r>
            <a:r>
              <a:rPr kumimoji="0" lang="ja-JP" altLang="ja-JP" sz="1200" b="0" i="0" u="none" strike="noStrike" kern="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話を聞く力　</a:t>
            </a:r>
            <a:endParaRPr kumimoji="0" lang="ja-JP" altLang="ja-JP" sz="1200" b="0" i="0" u="none" strike="noStrike" kern="0" cap="none" spc="0" normalizeH="0" baseline="0" noProof="0" dirty="0">
              <a:ln>
                <a:noFill/>
              </a:ln>
              <a:solidFill>
                <a:srgbClr val="000000"/>
              </a:solidFill>
              <a:effectLst/>
              <a:uLnTx/>
              <a:uFillTx/>
              <a:latin typeface="Times New Roman" panose="02020603050405020304" pitchFamily="18" charset="0"/>
            </a:endParaRPr>
          </a:p>
          <a:p>
            <a:pPr marL="0" marR="0" lvl="0" indent="0" defTabSz="914400" eaLnBrk="0" fontAlgn="base" latinLnBrk="0" hangingPunct="0">
              <a:lnSpc>
                <a:spcPct val="100000"/>
              </a:lnSpc>
              <a:spcBef>
                <a:spcPct val="0"/>
              </a:spcBef>
              <a:spcAft>
                <a:spcPct val="0"/>
              </a:spcAft>
              <a:buClrTx/>
              <a:buSzTx/>
              <a:buFontTx/>
              <a:buNone/>
              <a:tabLst/>
              <a:defRPr/>
            </a:pPr>
            <a:r>
              <a:rPr kumimoji="0" lang="ja-JP" altLang="ja-JP" sz="1200" b="0" i="0" u="none" strike="noStrike" kern="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a:t>
            </a:r>
            <a:r>
              <a:rPr kumimoji="0" lang="ja-JP" altLang="en-US" sz="1200" b="0" i="0" u="none" strike="noStrike" kern="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大切なことを</a:t>
            </a:r>
            <a:r>
              <a:rPr kumimoji="0" lang="ja-JP" altLang="ja-JP" sz="1200" b="0" i="0" u="none" strike="noStrike" kern="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質問する力</a:t>
            </a:r>
            <a:endParaRPr kumimoji="0" lang="ja-JP" altLang="ja-JP" sz="1200" b="0" i="0" u="none" strike="noStrike" kern="0" cap="none" spc="0" normalizeH="0" baseline="0" noProof="0" dirty="0">
              <a:ln>
                <a:noFill/>
              </a:ln>
              <a:solidFill>
                <a:srgbClr val="000000"/>
              </a:solidFill>
              <a:effectLst/>
              <a:uLnTx/>
              <a:uFillTx/>
              <a:latin typeface="Times New Roman" panose="02020603050405020304" pitchFamily="18" charset="0"/>
            </a:endParaRPr>
          </a:p>
          <a:p>
            <a:pPr marL="0" marR="0" lvl="0" indent="0" defTabSz="914400" eaLnBrk="0" fontAlgn="base" latinLnBrk="0" hangingPunct="0">
              <a:lnSpc>
                <a:spcPct val="100000"/>
              </a:lnSpc>
              <a:spcBef>
                <a:spcPct val="0"/>
              </a:spcBef>
              <a:spcAft>
                <a:spcPct val="0"/>
              </a:spcAft>
              <a:buClrTx/>
              <a:buSzTx/>
              <a:buFontTx/>
              <a:buNone/>
              <a:tabLst/>
              <a:defRPr/>
            </a:pPr>
            <a:r>
              <a:rPr kumimoji="0" lang="ja-JP" altLang="ja-JP" sz="1200" b="0" i="0" u="none" strike="noStrike" kern="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a:t>
            </a:r>
            <a:r>
              <a:rPr kumimoji="0" lang="ja-JP" altLang="en-US" sz="1200" b="0" i="0" u="none" strike="noStrike" kern="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相手意識を持ち</a:t>
            </a:r>
            <a:r>
              <a:rPr kumimoji="0" lang="ja-JP" altLang="ja-JP" sz="1200" b="0" i="0" u="none" strike="noStrike" kern="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表現する力</a:t>
            </a:r>
            <a:endParaRPr kumimoji="0" lang="ja-JP" altLang="ja-JP" sz="1200" b="0" i="0" u="none" strike="noStrike" kern="0" cap="none" spc="0" normalizeH="0" baseline="0" noProof="0" dirty="0">
              <a:ln>
                <a:noFill/>
              </a:ln>
              <a:solidFill>
                <a:srgbClr val="000000"/>
              </a:solidFill>
              <a:effectLst/>
              <a:uLnTx/>
              <a:uFillTx/>
              <a:latin typeface="Times New Roman" panose="02020603050405020304" pitchFamily="18" charset="0"/>
            </a:endParaRPr>
          </a:p>
        </p:txBody>
      </p:sp>
      <p:sp>
        <p:nvSpPr>
          <p:cNvPr id="142" name="角丸四角形 28">
            <a:extLst>
              <a:ext uri="{FF2B5EF4-FFF2-40B4-BE49-F238E27FC236}">
                <a16:creationId xmlns:a16="http://schemas.microsoft.com/office/drawing/2014/main" id="{B00300DC-2F56-4690-97F4-8D1100316CE2}"/>
              </a:ext>
            </a:extLst>
          </p:cNvPr>
          <p:cNvSpPr/>
          <p:nvPr/>
        </p:nvSpPr>
        <p:spPr>
          <a:xfrm>
            <a:off x="4589835" y="6142499"/>
            <a:ext cx="2095500" cy="1159527"/>
          </a:xfrm>
          <a:prstGeom prst="roundRect">
            <a:avLst/>
          </a:prstGeom>
          <a:solidFill>
            <a:srgbClr val="00CC99">
              <a:lumMod val="20000"/>
              <a:lumOff val="80000"/>
            </a:srgbClr>
          </a:solidFill>
          <a:ln w="28575" cap="flat" cmpd="sng" algn="ctr">
            <a:solidFill>
              <a:srgbClr val="CC00CC"/>
            </a:solidFill>
            <a:prstDash val="solid"/>
            <a:miter lim="800000"/>
          </a:ln>
          <a:effectLst/>
        </p:spPr>
        <p:txBody>
          <a:bodyPr rot="0" spcFirstLastPara="0" vert="horz" wrap="square" lIns="0" tIns="45720" rIns="91440" bIns="45720" numCol="1" spcCol="0" rtlCol="0" fromWordArt="0" anchor="t" anchorCtr="0" forceAA="0" compatLnSpc="1">
            <a:prstTxWarp prst="textNoShape">
              <a:avLst/>
            </a:prstTxWarp>
            <a:noAutofit/>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ja-JP" altLang="en-US" sz="1800" b="1" i="0" u="none" strike="noStrike" kern="0" cap="none" spc="0" normalizeH="0" baseline="0" noProof="0" dirty="0">
                <a:ln>
                  <a:noFill/>
                </a:ln>
                <a:solidFill>
                  <a:srgbClr val="FF0000"/>
                </a:solidFill>
                <a:effectLst/>
                <a:uLnTx/>
                <a:uFillTx/>
                <a:latin typeface="ＤＦ特太ゴシック体" panose="020B0509000000000000" pitchFamily="49" charset="-128"/>
                <a:ea typeface="ＤＦ特太ゴシック体" panose="020B0509000000000000" pitchFamily="49" charset="-128"/>
                <a:cs typeface="Times New Roman" panose="02020603050405020304" pitchFamily="18" charset="0"/>
              </a:rPr>
              <a:t>「やり抜く力</a:t>
            </a:r>
            <a:r>
              <a:rPr kumimoji="0" lang="ja-JP" altLang="ja-JP" sz="1800" b="1" i="0" u="none" strike="noStrike" kern="0" cap="none" spc="0" normalizeH="0" baseline="0" noProof="0" dirty="0">
                <a:ln>
                  <a:noFill/>
                </a:ln>
                <a:solidFill>
                  <a:srgbClr val="FF0000"/>
                </a:solidFill>
                <a:effectLst/>
                <a:uLnTx/>
                <a:uFillTx/>
                <a:latin typeface="ＤＦ特太ゴシック体" panose="020B0509000000000000" pitchFamily="49" charset="-128"/>
                <a:ea typeface="ＤＦ特太ゴシック体" panose="020B0509000000000000" pitchFamily="49" charset="-128"/>
                <a:cs typeface="Times New Roman" panose="02020603050405020304" pitchFamily="18" charset="0"/>
              </a:rPr>
              <a:t>」</a:t>
            </a:r>
            <a:endParaRPr kumimoji="0" lang="ja-JP" altLang="ja-JP" sz="1800" b="1" i="0" u="none" strike="noStrike" kern="0" cap="none" spc="0" normalizeH="0" baseline="0" noProof="0" dirty="0">
              <a:ln>
                <a:noFill/>
              </a:ln>
              <a:solidFill>
                <a:srgbClr val="FF0000"/>
              </a:solidFill>
              <a:effectLst/>
              <a:uLnTx/>
              <a:uFillTx/>
              <a:latin typeface="Arial" panose="020B0604020202020204" pitchFamily="34" charset="0"/>
            </a:endParaRPr>
          </a:p>
          <a:p>
            <a:pPr marL="0" marR="0" lvl="0" indent="0" defTabSz="914400" eaLnBrk="0" fontAlgn="base" latinLnBrk="0" hangingPunct="0">
              <a:lnSpc>
                <a:spcPct val="100000"/>
              </a:lnSpc>
              <a:spcBef>
                <a:spcPct val="0"/>
              </a:spcBef>
              <a:spcAft>
                <a:spcPct val="0"/>
              </a:spcAft>
              <a:buClrTx/>
              <a:buSzTx/>
              <a:buFontTx/>
              <a:buNone/>
              <a:tabLst/>
              <a:defRPr/>
            </a:pPr>
            <a:r>
              <a:rPr kumimoji="0" lang="ja-JP" altLang="ja-JP" sz="1200" b="0" i="0" u="none" strike="noStrike" kern="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a:t>
            </a:r>
            <a:r>
              <a:rPr kumimoji="0" lang="ja-JP" altLang="en-US" sz="1200" b="0" i="0" u="none" strike="noStrike" kern="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粘り強くやり抜く力</a:t>
            </a:r>
            <a:endParaRPr kumimoji="0" lang="ja-JP" altLang="ja-JP" sz="1200" b="0" i="0" u="none" strike="noStrike" kern="0" cap="none" spc="0" normalizeH="0" baseline="0" noProof="0" dirty="0">
              <a:ln>
                <a:noFill/>
              </a:ln>
              <a:solidFill>
                <a:srgbClr val="000000"/>
              </a:solidFill>
              <a:effectLst/>
              <a:uLnTx/>
              <a:uFillTx/>
              <a:latin typeface="Times New Roman" panose="02020603050405020304" pitchFamily="18" charset="0"/>
            </a:endParaRPr>
          </a:p>
          <a:p>
            <a:pPr marL="0" marR="0" lvl="0" indent="0" defTabSz="914400" eaLnBrk="0" fontAlgn="base" latinLnBrk="0" hangingPunct="0">
              <a:lnSpc>
                <a:spcPct val="100000"/>
              </a:lnSpc>
              <a:spcBef>
                <a:spcPct val="0"/>
              </a:spcBef>
              <a:spcAft>
                <a:spcPct val="0"/>
              </a:spcAft>
              <a:buClrTx/>
              <a:buSzTx/>
              <a:buFontTx/>
              <a:buNone/>
              <a:tabLst/>
              <a:defRPr/>
            </a:pPr>
            <a:r>
              <a:rPr kumimoji="0" lang="ja-JP" altLang="ja-JP" sz="1200" b="0" i="0" u="none" strike="noStrike" kern="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a:t>
            </a:r>
            <a:r>
              <a:rPr kumimoji="0" lang="ja-JP" altLang="en-US" sz="1200" b="0" i="0" u="none" strike="noStrike" kern="0" cap="none" spc="-15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自分から取組を</a:t>
            </a:r>
            <a:r>
              <a:rPr kumimoji="0" lang="ja-JP" altLang="en-US" sz="1200" b="0" i="0" u="none" strike="noStrike" kern="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継続する</a:t>
            </a:r>
            <a:r>
              <a:rPr kumimoji="0" lang="ja-JP" altLang="ja-JP" sz="1200" b="0" i="0" u="none" strike="noStrike" kern="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力</a:t>
            </a:r>
            <a:endParaRPr kumimoji="0" lang="ja-JP" altLang="ja-JP" sz="1200" b="0" i="0" u="none" strike="noStrike" kern="0" cap="none" spc="0" normalizeH="0" baseline="0" noProof="0" dirty="0">
              <a:ln>
                <a:noFill/>
              </a:ln>
              <a:solidFill>
                <a:srgbClr val="000000"/>
              </a:solidFill>
              <a:effectLst/>
              <a:uLnTx/>
              <a:uFillTx/>
              <a:latin typeface="Times New Roman" panose="02020603050405020304" pitchFamily="18" charset="0"/>
            </a:endParaRPr>
          </a:p>
          <a:p>
            <a:pPr marL="0" marR="0" lvl="0" indent="0" defTabSz="914400" eaLnBrk="0" fontAlgn="base" latinLnBrk="0" hangingPunct="0">
              <a:lnSpc>
                <a:spcPct val="100000"/>
              </a:lnSpc>
              <a:spcBef>
                <a:spcPct val="0"/>
              </a:spcBef>
              <a:spcAft>
                <a:spcPct val="0"/>
              </a:spcAft>
              <a:buClrTx/>
              <a:buSzTx/>
              <a:buFontTx/>
              <a:buNone/>
              <a:tabLst/>
              <a:defRPr/>
            </a:pPr>
            <a:r>
              <a:rPr kumimoji="0" lang="ja-JP" altLang="ja-JP" sz="1200" b="0" i="0" u="none" strike="noStrike" kern="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a:t>
            </a:r>
            <a:r>
              <a:rPr kumimoji="0" lang="ja-JP" altLang="en-US" sz="1200" b="0" i="0" u="none" strike="noStrike" kern="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あきらめず調整する</a:t>
            </a:r>
            <a:r>
              <a:rPr kumimoji="0" lang="ja-JP" altLang="ja-JP" sz="1200" b="0" i="0" u="none" strike="noStrike" kern="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力</a:t>
            </a:r>
            <a:endParaRPr kumimoji="0" lang="ja-JP" altLang="ja-JP" sz="1200" b="0" i="0" u="none" strike="noStrike" kern="0" cap="none" spc="0" normalizeH="0" baseline="0" noProof="0" dirty="0">
              <a:ln>
                <a:noFill/>
              </a:ln>
              <a:solidFill>
                <a:srgbClr val="000000"/>
              </a:solidFill>
              <a:effectLst/>
              <a:uLnTx/>
              <a:uFillTx/>
              <a:latin typeface="Times New Roman" panose="02020603050405020304" pitchFamily="18" charset="0"/>
            </a:endParaRPr>
          </a:p>
        </p:txBody>
      </p:sp>
      <p:sp>
        <p:nvSpPr>
          <p:cNvPr id="143" name="正方形/長方形 142">
            <a:extLst>
              <a:ext uri="{FF2B5EF4-FFF2-40B4-BE49-F238E27FC236}">
                <a16:creationId xmlns:a16="http://schemas.microsoft.com/office/drawing/2014/main" id="{FAFD5123-42D5-4023-95C4-7F7739BF8895}"/>
              </a:ext>
            </a:extLst>
          </p:cNvPr>
          <p:cNvSpPr/>
          <p:nvPr/>
        </p:nvSpPr>
        <p:spPr>
          <a:xfrm flipH="1">
            <a:off x="3436675" y="2717527"/>
            <a:ext cx="104775" cy="104775"/>
          </a:xfrm>
          <a:prstGeom prst="rect">
            <a:avLst/>
          </a:prstGeom>
          <a:solidFill>
            <a:srgbClr val="FF9933"/>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eaLnBrk="0" fontAlgn="base" hangingPunct="0">
              <a:spcBef>
                <a:spcPct val="0"/>
              </a:spcBef>
              <a:spcAft>
                <a:spcPct val="0"/>
              </a:spcAft>
              <a:defRPr/>
            </a:pPr>
            <a:endParaRPr lang="ja-JP" altLang="en-US" sz="2400">
              <a:solidFill>
                <a:srgbClr val="000000"/>
              </a:solidFill>
              <a:latin typeface="Times New Roman" panose="02020603050405020304" pitchFamily="18" charset="0"/>
            </a:endParaRPr>
          </a:p>
        </p:txBody>
      </p:sp>
      <p:sp>
        <p:nvSpPr>
          <p:cNvPr id="144" name="Rectangle 133">
            <a:extLst>
              <a:ext uri="{FF2B5EF4-FFF2-40B4-BE49-F238E27FC236}">
                <a16:creationId xmlns:a16="http://schemas.microsoft.com/office/drawing/2014/main" id="{8427096D-28E0-4D79-913A-492FE57C62C6}"/>
              </a:ext>
            </a:extLst>
          </p:cNvPr>
          <p:cNvSpPr>
            <a:spLocks noChangeArrowheads="1"/>
          </p:cNvSpPr>
          <p:nvPr/>
        </p:nvSpPr>
        <p:spPr bwMode="auto">
          <a:xfrm>
            <a:off x="154026" y="1039604"/>
            <a:ext cx="543610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indent="400050" eaLnBrk="0" fontAlgn="base" hangingPunct="0">
              <a:spcBef>
                <a:spcPct val="0"/>
              </a:spcBef>
              <a:spcAft>
                <a:spcPct val="0"/>
              </a:spcAft>
              <a:defRPr/>
            </a:pPr>
            <a:r>
              <a:rPr kumimoji="0" lang="ja-JP" altLang="ja-JP" b="1" dirty="0">
                <a:solidFill>
                  <a:srgbClr val="002060"/>
                </a:solidFill>
                <a:latin typeface="ＤＦ特太ゴシック体" panose="020B0509000000000000" pitchFamily="49" charset="-128"/>
                <a:ea typeface="ＤＦ特太ゴシック体" panose="020B0509000000000000" pitchFamily="49" charset="-128"/>
                <a:cs typeface="Times New Roman" panose="02020603050405020304" pitchFamily="18" charset="0"/>
              </a:rPr>
              <a:t>令和</a:t>
            </a:r>
            <a:r>
              <a:rPr kumimoji="0" lang="ja-JP" altLang="en-US" b="1" dirty="0">
                <a:solidFill>
                  <a:srgbClr val="002060"/>
                </a:solidFill>
                <a:latin typeface="ＤＦ特太ゴシック体" panose="020B0509000000000000" pitchFamily="49" charset="-128"/>
                <a:ea typeface="ＤＦ特太ゴシック体" panose="020B0509000000000000" pitchFamily="49" charset="-128"/>
                <a:cs typeface="Times New Roman" panose="02020603050405020304" pitchFamily="18" charset="0"/>
              </a:rPr>
              <a:t>７</a:t>
            </a:r>
            <a:r>
              <a:rPr kumimoji="0" lang="ja-JP" altLang="ja-JP" b="1" dirty="0">
                <a:solidFill>
                  <a:srgbClr val="002060"/>
                </a:solidFill>
                <a:latin typeface="ＤＦ特太ゴシック体" panose="020B0509000000000000" pitchFamily="49" charset="-128"/>
                <a:ea typeface="ＤＦ特太ゴシック体" panose="020B0509000000000000" pitchFamily="49" charset="-128"/>
                <a:cs typeface="Times New Roman" panose="02020603050405020304" pitchFamily="18" charset="0"/>
              </a:rPr>
              <a:t>年度　</a:t>
            </a:r>
            <a:r>
              <a:rPr kumimoji="0" lang="ja-JP" altLang="en-US" b="1" dirty="0">
                <a:solidFill>
                  <a:srgbClr val="002060"/>
                </a:solidFill>
                <a:latin typeface="ＤＦ特太ゴシック体" panose="020B0509000000000000" pitchFamily="49" charset="-128"/>
                <a:ea typeface="ＤＦ特太ゴシック体" panose="020B0509000000000000" pitchFamily="49" charset="-128"/>
                <a:cs typeface="Times New Roman" panose="02020603050405020304" pitchFamily="18" charset="0"/>
              </a:rPr>
              <a:t>南関第三小学校</a:t>
            </a:r>
            <a:r>
              <a:rPr kumimoji="0" lang="ja-JP" altLang="ja-JP" b="1" dirty="0">
                <a:solidFill>
                  <a:srgbClr val="002060"/>
                </a:solidFill>
                <a:latin typeface="ＤＦ特太ゴシック体" panose="020B0509000000000000" pitchFamily="49" charset="-128"/>
                <a:ea typeface="ＤＦ特太ゴシック体" panose="020B0509000000000000" pitchFamily="49" charset="-128"/>
                <a:cs typeface="Times New Roman" panose="02020603050405020304" pitchFamily="18" charset="0"/>
              </a:rPr>
              <a:t>グランドデザイン</a:t>
            </a:r>
            <a:endParaRPr kumimoji="0" lang="ja-JP" altLang="ja-JP" sz="2400" dirty="0">
              <a:solidFill>
                <a:srgbClr val="000000"/>
              </a:solidFill>
              <a:latin typeface="ＤＦ特太ゴシック体" panose="020B0509000000000000" pitchFamily="49" charset="-128"/>
              <a:ea typeface="ＤＦ特太ゴシック体" panose="020B0509000000000000" pitchFamily="49" charset="-128"/>
            </a:endParaRPr>
          </a:p>
        </p:txBody>
      </p:sp>
      <p:sp>
        <p:nvSpPr>
          <p:cNvPr id="145" name="テキスト ボックス 23">
            <a:extLst>
              <a:ext uri="{FF2B5EF4-FFF2-40B4-BE49-F238E27FC236}">
                <a16:creationId xmlns:a16="http://schemas.microsoft.com/office/drawing/2014/main" id="{C10FA76C-86B3-4032-A967-5299F1F94F38}"/>
              </a:ext>
            </a:extLst>
          </p:cNvPr>
          <p:cNvSpPr txBox="1">
            <a:spLocks noChangeArrowheads="1"/>
          </p:cNvSpPr>
          <p:nvPr/>
        </p:nvSpPr>
        <p:spPr bwMode="auto">
          <a:xfrm>
            <a:off x="265485" y="2019225"/>
            <a:ext cx="6331867" cy="626294"/>
          </a:xfrm>
          <a:prstGeom prst="rect">
            <a:avLst/>
          </a:prstGeom>
          <a:solidFill>
            <a:srgbClr val="CCFFCC"/>
          </a:solidFill>
          <a:ln w="38100">
            <a:solidFill>
              <a:srgbClr val="FF0000"/>
            </a:solidFill>
            <a:miter lim="800000"/>
            <a:headEnd/>
            <a:tailEnd/>
          </a:ln>
        </p:spPr>
        <p:txBody>
          <a:bodyPr vert="horz" wrap="square" lIns="91440" tIns="45720" rIns="91440" bIns="45720" numCol="1" anchor="t" anchorCtr="0" compatLnSpc="1">
            <a:prstTxWarp prst="textNoShape">
              <a:avLst/>
            </a:prstTxWarp>
          </a:bodyPr>
          <a:lstStyle/>
          <a:p>
            <a:pPr algn="ctr" eaLnBrk="0" fontAlgn="base" hangingPunct="0">
              <a:spcBef>
                <a:spcPct val="0"/>
              </a:spcBef>
              <a:spcAft>
                <a:spcPct val="0"/>
              </a:spcAft>
              <a:defRPr/>
            </a:pPr>
            <a:r>
              <a:rPr kumimoji="0" lang="en-US" altLang="ja-JP" sz="1400" b="1"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kumimoji="0" lang="ja-JP" altLang="en-US" sz="1400" b="1"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学校教育目標</a:t>
            </a:r>
            <a:r>
              <a:rPr kumimoji="0" lang="en-US" altLang="ja-JP" sz="1400" b="1"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a:t>
            </a:r>
            <a:endParaRPr kumimoji="0" lang="ja-JP" altLang="ja-JP" sz="600" dirty="0">
              <a:solidFill>
                <a:srgbClr val="000000"/>
              </a:solidFill>
              <a:latin typeface="Times New Roman" panose="02020603050405020304" pitchFamily="18" charset="0"/>
            </a:endParaRPr>
          </a:p>
          <a:p>
            <a:pPr algn="ctr" eaLnBrk="0" fontAlgn="base" hangingPunct="0">
              <a:spcBef>
                <a:spcPct val="0"/>
              </a:spcBef>
              <a:spcAft>
                <a:spcPct val="0"/>
              </a:spcAft>
              <a:defRPr/>
            </a:pPr>
            <a:r>
              <a:rPr kumimoji="0" lang="ja-JP" altLang="ja-JP" spc="-150" dirty="0">
                <a:solidFill>
                  <a:srgbClr val="000000"/>
                </a:solidFill>
                <a:latin typeface="ＤＦ特太ゴシック体" panose="020B0509000000000000" pitchFamily="49" charset="-128"/>
                <a:ea typeface="ＤＦ特太ゴシック体" panose="020B0509000000000000" pitchFamily="49" charset="-128"/>
                <a:cs typeface="Times New Roman" panose="02020603050405020304" pitchFamily="18" charset="0"/>
              </a:rPr>
              <a:t>やさしく・</a:t>
            </a:r>
            <a:r>
              <a:rPr kumimoji="0" lang="ja-JP" altLang="en-US" spc="-150" dirty="0">
                <a:solidFill>
                  <a:srgbClr val="000000"/>
                </a:solidFill>
                <a:latin typeface="ＤＦ特太ゴシック体" panose="020B0509000000000000" pitchFamily="49" charset="-128"/>
                <a:ea typeface="ＤＦ特太ゴシック体" panose="020B0509000000000000" pitchFamily="49" charset="-128"/>
                <a:cs typeface="Times New Roman" panose="02020603050405020304" pitchFamily="18" charset="0"/>
              </a:rPr>
              <a:t>しっかり考え・</a:t>
            </a:r>
            <a:r>
              <a:rPr kumimoji="0" lang="ja-JP" altLang="ja-JP" spc="-150" dirty="0">
                <a:solidFill>
                  <a:srgbClr val="000000"/>
                </a:solidFill>
                <a:latin typeface="ＤＦ特太ゴシック体" panose="020B0509000000000000" pitchFamily="49" charset="-128"/>
                <a:ea typeface="ＤＦ特太ゴシック体" panose="020B0509000000000000" pitchFamily="49" charset="-128"/>
                <a:cs typeface="Times New Roman" panose="02020603050405020304" pitchFamily="18" charset="0"/>
              </a:rPr>
              <a:t>たくましい</a:t>
            </a:r>
            <a:r>
              <a:rPr kumimoji="0" lang="ja-JP" altLang="en-US" spc="-150" dirty="0">
                <a:solidFill>
                  <a:srgbClr val="000000"/>
                </a:solidFill>
                <a:latin typeface="ＤＦ特太ゴシック体" panose="020B0509000000000000" pitchFamily="49" charset="-128"/>
                <a:ea typeface="ＤＦ特太ゴシック体" panose="020B0509000000000000" pitchFamily="49" charset="-128"/>
                <a:cs typeface="Times New Roman" panose="02020603050405020304" pitchFamily="18" charset="0"/>
              </a:rPr>
              <a:t>「南関三小っ子」</a:t>
            </a:r>
            <a:r>
              <a:rPr kumimoji="0" lang="ja-JP" altLang="ja-JP" spc="-150" dirty="0">
                <a:solidFill>
                  <a:srgbClr val="000000"/>
                </a:solidFill>
                <a:latin typeface="ＤＦ特太ゴシック体" panose="020B0509000000000000" pitchFamily="49" charset="-128"/>
                <a:ea typeface="ＤＦ特太ゴシック体" panose="020B0509000000000000" pitchFamily="49" charset="-128"/>
                <a:cs typeface="Times New Roman" panose="02020603050405020304" pitchFamily="18" charset="0"/>
              </a:rPr>
              <a:t>の育成</a:t>
            </a:r>
            <a:endParaRPr kumimoji="0" lang="ja-JP" altLang="ja-JP" sz="2000" spc="-150" dirty="0">
              <a:solidFill>
                <a:srgbClr val="000000"/>
              </a:solidFill>
              <a:latin typeface="Arial" panose="020B0604020202020204" pitchFamily="34" charset="0"/>
            </a:endParaRPr>
          </a:p>
        </p:txBody>
      </p:sp>
      <p:sp>
        <p:nvSpPr>
          <p:cNvPr id="146" name="楕円 145">
            <a:extLst>
              <a:ext uri="{FF2B5EF4-FFF2-40B4-BE49-F238E27FC236}">
                <a16:creationId xmlns:a16="http://schemas.microsoft.com/office/drawing/2014/main" id="{27C13DFB-9EBC-4006-8C94-191DC5B623B5}"/>
              </a:ext>
            </a:extLst>
          </p:cNvPr>
          <p:cNvSpPr/>
          <p:nvPr/>
        </p:nvSpPr>
        <p:spPr>
          <a:xfrm>
            <a:off x="1168423" y="5540058"/>
            <a:ext cx="4536504" cy="514350"/>
          </a:xfrm>
          <a:prstGeom prst="ellipse">
            <a:avLst/>
          </a:prstGeom>
          <a:solidFill>
            <a:srgbClr val="CCECFF"/>
          </a:solidFill>
          <a:ln w="25400" cap="flat" cmpd="sng" algn="ctr">
            <a:solidFill>
              <a:srgbClr val="3333CC"/>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ja-JP" altLang="en-US" sz="1800" b="1" i="0" u="none" strike="noStrike" kern="0" cap="none" spc="0" normalizeH="0" baseline="0" noProof="0" dirty="0">
                <a:ln w="22225">
                  <a:solidFill>
                    <a:srgbClr val="FF0000"/>
                  </a:solidFill>
                  <a:prstDash val="solid"/>
                </a:ln>
                <a:solidFill>
                  <a:srgbClr val="FFFF00"/>
                </a:solidFill>
                <a:effectLst/>
                <a:uLnTx/>
                <a:uFillTx/>
                <a:latin typeface="Times New Roman"/>
                <a:ea typeface="ＭＳ Ｐゴシック"/>
                <a:cs typeface="+mn-cs"/>
              </a:rPr>
              <a:t>育てたい力（資質・能力）</a:t>
            </a:r>
          </a:p>
        </p:txBody>
      </p:sp>
      <p:pic>
        <p:nvPicPr>
          <p:cNvPr id="147" name="図 146">
            <a:extLst>
              <a:ext uri="{FF2B5EF4-FFF2-40B4-BE49-F238E27FC236}">
                <a16:creationId xmlns:a16="http://schemas.microsoft.com/office/drawing/2014/main" id="{5BE839E6-4A13-4D1D-AFAC-1948FAFF056C}"/>
              </a:ext>
            </a:extLst>
          </p:cNvPr>
          <p:cNvPicPr>
            <a:picLocks noChangeAspect="1"/>
          </p:cNvPicPr>
          <p:nvPr/>
        </p:nvPicPr>
        <p:blipFill>
          <a:blip r:embed="rId5"/>
          <a:stretch>
            <a:fillRect/>
          </a:stretch>
        </p:blipFill>
        <p:spPr>
          <a:xfrm>
            <a:off x="80267" y="1035835"/>
            <a:ext cx="324397" cy="347448"/>
          </a:xfrm>
          <a:prstGeom prst="rect">
            <a:avLst/>
          </a:prstGeom>
        </p:spPr>
      </p:pic>
      <p:sp>
        <p:nvSpPr>
          <p:cNvPr id="148" name="テキスト ボックス 17">
            <a:extLst>
              <a:ext uri="{FF2B5EF4-FFF2-40B4-BE49-F238E27FC236}">
                <a16:creationId xmlns:a16="http://schemas.microsoft.com/office/drawing/2014/main" id="{CCD24A97-DAD7-4AEA-B2FF-D98E47CEB11A}"/>
              </a:ext>
            </a:extLst>
          </p:cNvPr>
          <p:cNvSpPr txBox="1">
            <a:spLocks noChangeArrowheads="1"/>
          </p:cNvSpPr>
          <p:nvPr/>
        </p:nvSpPr>
        <p:spPr bwMode="auto">
          <a:xfrm>
            <a:off x="5590131" y="1127947"/>
            <a:ext cx="1223246" cy="328659"/>
          </a:xfrm>
          <a:prstGeom prst="rect">
            <a:avLst/>
          </a:prstGeom>
          <a:solidFill>
            <a:srgbClr val="FFFFFF"/>
          </a:solidFill>
          <a:ln>
            <a:noFill/>
          </a:ln>
          <a:extLst>
            <a:ext uri="{91240B29-F687-4F45-9708-019B960494DF}">
              <a14:hiddenLine xmlns:a14="http://schemas.microsoft.com/office/drawing/2010/main" w="6350">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eaLnBrk="0" fontAlgn="base" hangingPunct="0">
              <a:spcBef>
                <a:spcPct val="0"/>
              </a:spcBef>
              <a:spcAft>
                <a:spcPct val="0"/>
              </a:spcAft>
            </a:pPr>
            <a:r>
              <a:rPr kumimoji="0" lang="ja-JP" altLang="ja-JP" sz="1000" b="1"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校長：</a:t>
            </a:r>
            <a:r>
              <a:rPr kumimoji="0" lang="ja-JP" altLang="en-US" sz="1000" b="1"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村岡　英治</a:t>
            </a:r>
            <a:endParaRPr kumimoji="0" lang="ja-JP" altLang="ja-JP" sz="600" dirty="0">
              <a:solidFill>
                <a:srgbClr val="000000"/>
              </a:solidFill>
              <a:latin typeface="Times New Roman" panose="02020603050405020304" pitchFamily="18" charset="0"/>
            </a:endParaRPr>
          </a:p>
          <a:p>
            <a:pPr eaLnBrk="0" fontAlgn="base" hangingPunct="0">
              <a:spcBef>
                <a:spcPct val="0"/>
              </a:spcBef>
              <a:spcAft>
                <a:spcPct val="0"/>
              </a:spcAft>
            </a:pPr>
            <a:r>
              <a:rPr kumimoji="0" lang="ja-JP" altLang="ja-JP" sz="1000" b="1"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教頭：</a:t>
            </a:r>
            <a:r>
              <a:rPr kumimoji="0" lang="ja-JP" altLang="en-US" sz="1000" b="1"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牛島　克彦</a:t>
            </a:r>
            <a:endParaRPr kumimoji="0" lang="ja-JP" altLang="ja-JP" dirty="0">
              <a:solidFill>
                <a:srgbClr val="000000"/>
              </a:solidFill>
              <a:latin typeface="Arial" panose="020B0604020202020204" pitchFamily="34" charset="0"/>
            </a:endParaRPr>
          </a:p>
        </p:txBody>
      </p:sp>
    </p:spTree>
    <p:extLst>
      <p:ext uri="{BB962C8B-B14F-4D97-AF65-F5344CB8AC3E}">
        <p14:creationId xmlns:p14="http://schemas.microsoft.com/office/powerpoint/2010/main" val="1253465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afterEffect">
                                  <p:stCondLst>
                                    <p:cond delay="0"/>
                                  </p:stCondLst>
                                  <p:childTnLst>
                                    <p:set>
                                      <p:cBhvr>
                                        <p:cTn id="6" dur="1" fill="hold">
                                          <p:stCondLst>
                                            <p:cond delay="0"/>
                                          </p:stCondLst>
                                        </p:cTn>
                                        <p:tgtEl>
                                          <p:spTgt spid="63"/>
                                        </p:tgtEl>
                                        <p:attrNameLst>
                                          <p:attrName>style.visibility</p:attrName>
                                        </p:attrNameLst>
                                      </p:cBhvr>
                                      <p:to>
                                        <p:strVal val="visible"/>
                                      </p:to>
                                    </p:set>
                                    <p:animScale>
                                      <p:cBhvr>
                                        <p:cTn id="7" dur="500" decel="50000" fill="hold">
                                          <p:stCondLst>
                                            <p:cond delay="0"/>
                                          </p:stCondLst>
                                        </p:cTn>
                                        <p:tgtEl>
                                          <p:spTgt spid="6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500" decel="50000" fill="hold">
                                          <p:stCondLst>
                                            <p:cond delay="0"/>
                                          </p:stCondLst>
                                        </p:cTn>
                                        <p:tgtEl>
                                          <p:spTgt spid="63"/>
                                        </p:tgtEl>
                                        <p:attrNameLst>
                                          <p:attrName>ppt_x</p:attrName>
                                          <p:attrName>ppt_y</p:attrName>
                                        </p:attrNameLst>
                                      </p:cBhvr>
                                    </p:animMotion>
                                    <p:animEffect transition="in" filter="fade">
                                      <p:cBhvr>
                                        <p:cTn id="9"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animBg="1"/>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22612</TotalTime>
  <Words>594</Words>
  <Application>Microsoft Office PowerPoint</Application>
  <PresentationFormat>画面に合わせる (4:3)</PresentationFormat>
  <Paragraphs>56</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ＤＦ特太ゴシック体</vt:lpstr>
      <vt:lpstr>ＭＳ Ｐゴシック</vt:lpstr>
      <vt:lpstr>ＭＳ ゴシック</vt:lpstr>
      <vt:lpstr>NHHandwriting Medium</vt:lpstr>
      <vt:lpstr>游ゴシック</vt:lpstr>
      <vt:lpstr>Arial</vt:lpstr>
      <vt:lpstr>Calibri</vt:lpstr>
      <vt:lpstr>Times New Roman</vt:lpstr>
      <vt:lpstr>Office ​​テーマ</vt:lpstr>
      <vt:lpstr>PowerPoint プレゼンテーション</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好きです！南関三小</dc:title>
  <dc:creator>kumamoto</dc:creator>
  <cp:keywords>【南関町広報誌「翠の風」】Ｒ６「好きです！南関三小」特別号（Ｒ６．９月）</cp:keywords>
  <cp:lastModifiedBy>南関町教育委員会</cp:lastModifiedBy>
  <cp:revision>176</cp:revision>
  <cp:lastPrinted>2025-04-17T00:58:15Z</cp:lastPrinted>
  <dcterms:created xsi:type="dcterms:W3CDTF">2015-02-17T06:11:23Z</dcterms:created>
  <dcterms:modified xsi:type="dcterms:W3CDTF">2025-04-17T00:59:07Z</dcterms:modified>
</cp:coreProperties>
</file>